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s/slide7.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42.xml" ContentType="application/vnd.openxmlformats-officedocument.presentationml.slide+xml"/>
  <Override PartName="/ppt/slides/slide29.xml" ContentType="application/vnd.openxmlformats-officedocument.presentationml.slide+xml"/>
  <Override PartName="/ppt/slides/slide4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28.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2.xml" ContentType="application/vnd.openxmlformats-officedocument.presentationml.slide+xml"/>
  <Override PartName="/ppt/slides/slide17.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17.xml" ContentType="application/vnd.openxmlformats-officedocument.presentationml.notesSlide+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notesMasters/notesMaster1.xml" ContentType="application/vnd.openxmlformats-officedocument.presentationml.notesMaster+xml"/>
  <Override PartName="/ppt/comments/comment1.xml" ContentType="application/vnd.openxmlformats-officedocument.presentationml.comment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6"/>
  </p:notesMasterIdLst>
  <p:handoutMasterIdLst>
    <p:handoutMasterId r:id="rId47"/>
  </p:handoutMasterIdLst>
  <p:sldIdLst>
    <p:sldId id="257" r:id="rId2"/>
    <p:sldId id="301" r:id="rId3"/>
    <p:sldId id="256" r:id="rId4"/>
    <p:sldId id="302" r:id="rId5"/>
    <p:sldId id="303" r:id="rId6"/>
    <p:sldId id="304" r:id="rId7"/>
    <p:sldId id="305" r:id="rId8"/>
    <p:sldId id="306" r:id="rId9"/>
    <p:sldId id="308" r:id="rId10"/>
    <p:sldId id="271" r:id="rId11"/>
    <p:sldId id="272" r:id="rId12"/>
    <p:sldId id="295" r:id="rId13"/>
    <p:sldId id="275" r:id="rId14"/>
    <p:sldId id="276" r:id="rId15"/>
    <p:sldId id="300" r:id="rId16"/>
    <p:sldId id="277" r:id="rId17"/>
    <p:sldId id="280" r:id="rId18"/>
    <p:sldId id="279" r:id="rId19"/>
    <p:sldId id="296" r:id="rId20"/>
    <p:sldId id="278" r:id="rId21"/>
    <p:sldId id="293" r:id="rId22"/>
    <p:sldId id="294" r:id="rId23"/>
    <p:sldId id="289" r:id="rId24"/>
    <p:sldId id="282" r:id="rId25"/>
    <p:sldId id="273" r:id="rId26"/>
    <p:sldId id="290" r:id="rId27"/>
    <p:sldId id="286" r:id="rId28"/>
    <p:sldId id="283" r:id="rId29"/>
    <p:sldId id="284" r:id="rId30"/>
    <p:sldId id="285" r:id="rId31"/>
    <p:sldId id="287" r:id="rId32"/>
    <p:sldId id="288" r:id="rId33"/>
    <p:sldId id="281" r:id="rId34"/>
    <p:sldId id="297" r:id="rId35"/>
    <p:sldId id="274" r:id="rId36"/>
    <p:sldId id="298" r:id="rId37"/>
    <p:sldId id="309" r:id="rId38"/>
    <p:sldId id="310" r:id="rId39"/>
    <p:sldId id="311" r:id="rId40"/>
    <p:sldId id="312" r:id="rId41"/>
    <p:sldId id="313" r:id="rId42"/>
    <p:sldId id="269" r:id="rId43"/>
    <p:sldId id="270" r:id="rId44"/>
    <p:sldId id="260" r:id="rId45"/>
  </p:sldIdLst>
  <p:sldSz cx="9906000" cy="6858000" type="A4"/>
  <p:notesSz cx="6858000" cy="9144000"/>
  <p:embeddedFontLst>
    <p:embeddedFont>
      <p:font typeface="FlandersArtSans-Light" panose="020B0604020202020204" charset="0"/>
      <p:regular r:id="rId48"/>
    </p:embeddedFont>
    <p:embeddedFont>
      <p:font typeface="Calibri" panose="020F0502020204030204" pitchFamily="34" charset="0"/>
      <p:regular r:id="rId49"/>
      <p:bold r:id="rId50"/>
      <p:italic r:id="rId51"/>
      <p:boldItalic r:id="rId52"/>
    </p:embeddedFont>
    <p:embeddedFont>
      <p:font typeface="FlandersArtSans-Bold" panose="020B0604020202020204" charset="0"/>
      <p:bold r:id="rId53"/>
    </p:embeddedFont>
    <p:embeddedFont>
      <p:font typeface="Georgia" panose="02040502050405020303" pitchFamily="18" charset="0"/>
      <p:regular r:id="rId54"/>
      <p:bold r:id="rId55"/>
      <p:italic r:id="rId56"/>
      <p:boldItalic r:id="rId57"/>
    </p:embeddedFont>
    <p:embeddedFont>
      <p:font typeface="FlandersArtSans-Regular" panose="020B0604020202020204" charset="0"/>
      <p:regular r:id="rId58"/>
    </p:embeddedFont>
  </p:embeddedFontLst>
  <p:defaultTextStyle>
    <a:defPPr>
      <a:defRPr lang="nl-BE"/>
    </a:defPPr>
    <a:lvl1pPr marL="0" algn="l" defTabSz="914235" rtl="0" eaLnBrk="1" latinLnBrk="0" hangingPunct="1">
      <a:defRPr sz="1799" kern="1200">
        <a:solidFill>
          <a:schemeClr val="tx1"/>
        </a:solidFill>
        <a:latin typeface="+mn-lt"/>
        <a:ea typeface="+mn-ea"/>
        <a:cs typeface="+mn-cs"/>
      </a:defRPr>
    </a:lvl1pPr>
    <a:lvl2pPr marL="457117" algn="l" defTabSz="914235" rtl="0" eaLnBrk="1" latinLnBrk="0" hangingPunct="1">
      <a:defRPr sz="1799" kern="1200">
        <a:solidFill>
          <a:schemeClr val="tx1"/>
        </a:solidFill>
        <a:latin typeface="+mn-lt"/>
        <a:ea typeface="+mn-ea"/>
        <a:cs typeface="+mn-cs"/>
      </a:defRPr>
    </a:lvl2pPr>
    <a:lvl3pPr marL="914235" algn="l" defTabSz="914235" rtl="0" eaLnBrk="1" latinLnBrk="0" hangingPunct="1">
      <a:defRPr sz="1799" kern="1200">
        <a:solidFill>
          <a:schemeClr val="tx1"/>
        </a:solidFill>
        <a:latin typeface="+mn-lt"/>
        <a:ea typeface="+mn-ea"/>
        <a:cs typeface="+mn-cs"/>
      </a:defRPr>
    </a:lvl3pPr>
    <a:lvl4pPr marL="1371353" algn="l" defTabSz="914235" rtl="0" eaLnBrk="1" latinLnBrk="0" hangingPunct="1">
      <a:defRPr sz="1799" kern="1200">
        <a:solidFill>
          <a:schemeClr val="tx1"/>
        </a:solidFill>
        <a:latin typeface="+mn-lt"/>
        <a:ea typeface="+mn-ea"/>
        <a:cs typeface="+mn-cs"/>
      </a:defRPr>
    </a:lvl4pPr>
    <a:lvl5pPr marL="1828470" algn="l" defTabSz="914235" rtl="0" eaLnBrk="1" latinLnBrk="0" hangingPunct="1">
      <a:defRPr sz="1799" kern="1200">
        <a:solidFill>
          <a:schemeClr val="tx1"/>
        </a:solidFill>
        <a:latin typeface="+mn-lt"/>
        <a:ea typeface="+mn-ea"/>
        <a:cs typeface="+mn-cs"/>
      </a:defRPr>
    </a:lvl5pPr>
    <a:lvl6pPr marL="2285588" algn="l" defTabSz="914235" rtl="0" eaLnBrk="1" latinLnBrk="0" hangingPunct="1">
      <a:defRPr sz="1799" kern="1200">
        <a:solidFill>
          <a:schemeClr val="tx1"/>
        </a:solidFill>
        <a:latin typeface="+mn-lt"/>
        <a:ea typeface="+mn-ea"/>
        <a:cs typeface="+mn-cs"/>
      </a:defRPr>
    </a:lvl6pPr>
    <a:lvl7pPr marL="2742705" algn="l" defTabSz="914235" rtl="0" eaLnBrk="1" latinLnBrk="0" hangingPunct="1">
      <a:defRPr sz="1799" kern="1200">
        <a:solidFill>
          <a:schemeClr val="tx1"/>
        </a:solidFill>
        <a:latin typeface="+mn-lt"/>
        <a:ea typeface="+mn-ea"/>
        <a:cs typeface="+mn-cs"/>
      </a:defRPr>
    </a:lvl7pPr>
    <a:lvl8pPr marL="3199823" algn="l" defTabSz="914235" rtl="0" eaLnBrk="1" latinLnBrk="0" hangingPunct="1">
      <a:defRPr sz="1799" kern="1200">
        <a:solidFill>
          <a:schemeClr val="tx1"/>
        </a:solidFill>
        <a:latin typeface="+mn-lt"/>
        <a:ea typeface="+mn-ea"/>
        <a:cs typeface="+mn-cs"/>
      </a:defRPr>
    </a:lvl8pPr>
    <a:lvl9pPr marL="3656940" algn="l" defTabSz="914235"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s Scheerlinck" initials="JS" lastIdx="2" clrIdx="0">
    <p:extLst>
      <p:ext uri="{19B8F6BF-5375-455C-9EA6-DF929625EA0E}">
        <p15:presenceInfo xmlns:p15="http://schemas.microsoft.com/office/powerpoint/2012/main" userId="S-1-5-21-1471047708-1026687513-316617838-407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93296810-A885-4BE3-A3E7-6D5BEEA58F3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60"/>
  </p:normalViewPr>
  <p:slideViewPr>
    <p:cSldViewPr snapToGrid="0">
      <p:cViewPr varScale="1">
        <p:scale>
          <a:sx n="91" d="100"/>
          <a:sy n="91" d="100"/>
        </p:scale>
        <p:origin x="974" y="58"/>
      </p:cViewPr>
      <p:guideLst/>
    </p:cSldViewPr>
  </p:slideViewPr>
  <p:notesTextViewPr>
    <p:cViewPr>
      <p:scale>
        <a:sx n="1" d="1"/>
        <a:sy n="1" d="1"/>
      </p:scale>
      <p:origin x="0" y="0"/>
    </p:cViewPr>
  </p:notesTextViewPr>
  <p:sorterViewPr>
    <p:cViewPr>
      <p:scale>
        <a:sx n="75" d="100"/>
        <a:sy n="75" d="100"/>
      </p:scale>
      <p:origin x="0" y="-1188"/>
    </p:cViewPr>
  </p:sorterViewPr>
  <p:notesViewPr>
    <p:cSldViewPr snapToGrid="0">
      <p:cViewPr varScale="1">
        <p:scale>
          <a:sx n="101" d="100"/>
          <a:sy n="101" d="100"/>
        </p:scale>
        <p:origin x="269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commentAuthors" Target="commentAuthors.xml"/><Relationship Id="rId6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presProps" Target="presProps.xml"/><Relationship Id="rId65"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02T16:54:00.918" idx="1">
    <p:pos x="4265" y="3181"/>
    <p:text>Aangepast naar EIF. De interoperabiliteitsniveau's zijn gedefinieerd in het European Interoperability Framework (EIF), EIRA hergebruikt deze.</p:text>
    <p:extLst>
      <p:ext uri="{C676402C-5697-4E1C-873F-D02D1690AC5C}">
        <p15:threadingInfo xmlns:p15="http://schemas.microsoft.com/office/powerpoint/2012/main" timeZoneBias="-120"/>
      </p:ext>
    </p:extLst>
  </p:cm>
  <p:cm authorId="1" dt="2018-05-02T16:54:55.214" idx="2">
    <p:pos x="4265" y="3317"/>
    <p:text>Link: https://ec.europa.eu/isa2/sites/isa/files/eif_brochure_final.pdf</p:text>
    <p:extLst>
      <p:ext uri="{C676402C-5697-4E1C-873F-D02D1690AC5C}">
        <p15:threadingInfo xmlns:p15="http://schemas.microsoft.com/office/powerpoint/2012/main" timeZoneBias="-120">
          <p15:parentCm authorId="1"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7"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vl1pPr>
          </a:lstStyle>
          <a:p>
            <a:fld id="{BF415B66-BF51-4972-819E-6E18353EB769}" type="datetimeFigureOut">
              <a:rPr lang="nl-BE" smtClean="0">
                <a:latin typeface="FlandersArtSans-Regular" panose="00000500000000000000" pitchFamily="2" charset="0"/>
              </a:rPr>
              <a:t>3/05/2018</a:t>
            </a:fld>
            <a:endParaRPr lang="nl-BE">
              <a:latin typeface="FlandersArtSans-Regular" panose="00000500000000000000" pitchFamily="2" charset="0"/>
            </a:endParaRPr>
          </a:p>
        </p:txBody>
      </p:sp>
      <p:sp>
        <p:nvSpPr>
          <p:cNvPr id="8" name="Footer Placeholder 3"/>
          <p:cNvSpPr>
            <a:spLocks noGrp="1"/>
          </p:cNvSpPr>
          <p:nvPr>
            <p:ph type="ftr" sz="quarter" idx="2"/>
          </p:nvPr>
        </p:nvSpPr>
        <p:spPr>
          <a:xfrm>
            <a:off x="476671" y="8685212"/>
            <a:ext cx="3407941" cy="279276"/>
          </a:xfrm>
          <a:prstGeom prst="rect">
            <a:avLst/>
          </a:prstGeom>
        </p:spPr>
        <p:txBody>
          <a:bodyPr vert="horz" lIns="91440" tIns="45720" rIns="91440" bIns="45720" rtlCol="0" anchor="b"/>
          <a:lstStyle>
            <a:lvl1pPr algn="l">
              <a:defRPr sz="1200"/>
            </a:lvl1pPr>
          </a:lstStyle>
          <a:p>
            <a:endParaRPr lang="nl-BE" dirty="0">
              <a:latin typeface="FlandersArtSans-Regular" panose="00000500000000000000" pitchFamily="2" charset="0"/>
            </a:endParaRPr>
          </a:p>
        </p:txBody>
      </p:sp>
      <p:sp>
        <p:nvSpPr>
          <p:cNvPr id="9" name="Slide Number Placeholder 4"/>
          <p:cNvSpPr>
            <a:spLocks noGrp="1"/>
          </p:cNvSpPr>
          <p:nvPr>
            <p:ph type="sldNum" sz="quarter" idx="3"/>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3906562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BE" dirty="0"/>
          </a:p>
        </p:txBody>
      </p:sp>
      <p:sp>
        <p:nvSpPr>
          <p:cNvPr id="8" name="Header Placeholder 1"/>
          <p:cNvSpPr>
            <a:spLocks noGrp="1"/>
          </p:cNvSpPr>
          <p:nvPr>
            <p:ph type="hdr" sz="quarter"/>
          </p:nvPr>
        </p:nvSpPr>
        <p:spPr>
          <a:xfrm>
            <a:off x="476670" y="179512"/>
            <a:ext cx="3407942" cy="279276"/>
          </a:xfrm>
          <a:prstGeom prst="rect">
            <a:avLst/>
          </a:prstGeom>
        </p:spPr>
        <p:txBody>
          <a:bodyPr vert="horz" lIns="91440" tIns="45720" rIns="91440" bIns="45720" rtlCol="0"/>
          <a:lstStyle>
            <a:lvl1pPr algn="l">
              <a:defRPr sz="1200"/>
            </a:lvl1pPr>
          </a:lstStyle>
          <a:p>
            <a:endParaRPr lang="nl-BE" dirty="0">
              <a:latin typeface="FlandersArtSans-Regular" panose="00000500000000000000" pitchFamily="2" charset="0"/>
            </a:endParaRPr>
          </a:p>
        </p:txBody>
      </p:sp>
      <p:sp>
        <p:nvSpPr>
          <p:cNvPr id="9" name="Date Placeholder 2"/>
          <p:cNvSpPr>
            <a:spLocks noGrp="1"/>
          </p:cNvSpPr>
          <p:nvPr>
            <p:ph type="dt" sz="quarter" idx="1"/>
          </p:nvPr>
        </p:nvSpPr>
        <p:spPr>
          <a:xfrm>
            <a:off x="4941168" y="179512"/>
            <a:ext cx="1483197" cy="279276"/>
          </a:xfrm>
          <a:prstGeom prst="rect">
            <a:avLst/>
          </a:prstGeom>
        </p:spPr>
        <p:txBody>
          <a:bodyPr vert="horz" lIns="91440" tIns="45720" rIns="91440" bIns="45720" rtlCol="0"/>
          <a:lstStyle>
            <a:lvl1pPr algn="r">
              <a:defRPr sz="1200">
                <a:latin typeface="FlandersArtSans-Regular" panose="00000500000000000000" pitchFamily="2" charset="0"/>
              </a:defRPr>
            </a:lvl1pPr>
          </a:lstStyle>
          <a:p>
            <a:fld id="{BF415B66-BF51-4972-819E-6E18353EB769}" type="datetimeFigureOut">
              <a:rPr lang="nl-BE" smtClean="0"/>
              <a:pPr/>
              <a:t>3/05/2018</a:t>
            </a:fld>
            <a:endParaRPr lang="nl-BE"/>
          </a:p>
        </p:txBody>
      </p:sp>
      <p:sp>
        <p:nvSpPr>
          <p:cNvPr id="10" name="Footer Placeholder 3"/>
          <p:cNvSpPr>
            <a:spLocks noGrp="1"/>
          </p:cNvSpPr>
          <p:nvPr>
            <p:ph type="ftr" sz="quarter" idx="4"/>
          </p:nvPr>
        </p:nvSpPr>
        <p:spPr>
          <a:xfrm>
            <a:off x="476671" y="8685212"/>
            <a:ext cx="3407941" cy="279276"/>
          </a:xfrm>
          <a:prstGeom prst="rect">
            <a:avLst/>
          </a:prstGeom>
        </p:spPr>
        <p:txBody>
          <a:bodyPr vert="horz" lIns="91440" tIns="45720" rIns="91440" bIns="45720" rtlCol="0" anchor="b"/>
          <a:lstStyle>
            <a:lvl1pPr algn="l">
              <a:defRPr sz="1200">
                <a:latin typeface="FlandersArtSans-Regular" panose="00000500000000000000" pitchFamily="2" charset="0"/>
              </a:defRPr>
            </a:lvl1pPr>
          </a:lstStyle>
          <a:p>
            <a:endParaRPr lang="nl-BE" dirty="0"/>
          </a:p>
        </p:txBody>
      </p:sp>
      <p:sp>
        <p:nvSpPr>
          <p:cNvPr id="11" name="Slide Number Placeholder 4"/>
          <p:cNvSpPr>
            <a:spLocks noGrp="1"/>
          </p:cNvSpPr>
          <p:nvPr>
            <p:ph type="sldNum" sz="quarter" idx="5"/>
          </p:nvPr>
        </p:nvSpPr>
        <p:spPr>
          <a:xfrm>
            <a:off x="5661248" y="8685213"/>
            <a:ext cx="763117" cy="279275"/>
          </a:xfrm>
          <a:prstGeom prst="rect">
            <a:avLst/>
          </a:prstGeom>
        </p:spPr>
        <p:txBody>
          <a:bodyPr vert="horz" lIns="91440" tIns="45720" rIns="91440" bIns="45720" rtlCol="0" anchor="b"/>
          <a:lstStyle>
            <a:lvl1pPr algn="r">
              <a:defRPr sz="1200"/>
            </a:lvl1pPr>
          </a:lstStyle>
          <a:p>
            <a:fld id="{31D57D71-DFD4-49A2-8FE9-9156F9579F84}" type="slidenum">
              <a:rPr lang="nl-BE" smtClean="0">
                <a:latin typeface="FlandersArtSans-Regular" panose="00000500000000000000" pitchFamily="2" charset="0"/>
              </a:rPr>
              <a:t>‹#›</a:t>
            </a:fld>
            <a:endParaRPr lang="nl-BE">
              <a:latin typeface="FlandersArtSans-Regular" panose="00000500000000000000" pitchFamily="2" charset="0"/>
            </a:endParaRPr>
          </a:p>
        </p:txBody>
      </p:sp>
    </p:spTree>
    <p:extLst>
      <p:ext uri="{BB962C8B-B14F-4D97-AF65-F5344CB8AC3E}">
        <p14:creationId xmlns:p14="http://schemas.microsoft.com/office/powerpoint/2010/main" val="2944797008"/>
      </p:ext>
    </p:extLst>
  </p:cSld>
  <p:clrMap bg1="lt1" tx1="dk1" bg2="lt2" tx2="dk2" accent1="accent1" accent2="accent2" accent3="accent3" accent4="accent4" accent5="accent5" accent6="accent6" hlink="hlink" folHlink="folHlink"/>
  <p:notesStyle>
    <a:lvl1pPr marL="171419"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1pPr>
    <a:lvl2pPr marL="36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2pPr>
    <a:lvl3pPr marL="54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3pPr>
    <a:lvl4pPr marL="720000" indent="-171419" algn="l" defTabSz="914235" rtl="0" eaLnBrk="1" latinLnBrk="0" hangingPunct="1">
      <a:buFont typeface="Wingdings" panose="05000000000000000000" pitchFamily="2" charset="2"/>
      <a:buChar char="§"/>
      <a:defRPr sz="1200" kern="1200">
        <a:solidFill>
          <a:schemeClr val="tx1"/>
        </a:solidFill>
        <a:latin typeface="FlandersArtSans-Regular" panose="00000500000000000000" pitchFamily="2" charset="0"/>
        <a:ea typeface="+mn-ea"/>
        <a:cs typeface="+mn-cs"/>
      </a:defRPr>
    </a:lvl4pPr>
    <a:lvl5pPr marL="900000" indent="-171419" algn="l" defTabSz="914235" rtl="0" eaLnBrk="1" latinLnBrk="0" hangingPunct="1">
      <a:buFont typeface="FlandersArtSans-Regular" panose="00000500000000000000" pitchFamily="2" charset="0"/>
      <a:buChar char="&gt;"/>
      <a:defRPr sz="1200" kern="1200">
        <a:solidFill>
          <a:schemeClr val="tx1"/>
        </a:solidFill>
        <a:latin typeface="FlandersArtSans-Regular" panose="00000500000000000000" pitchFamily="2" charset="0"/>
        <a:ea typeface="+mn-ea"/>
        <a:cs typeface="+mn-cs"/>
      </a:defRPr>
    </a:lvl5pPr>
    <a:lvl6pPr marL="2285588" algn="l" defTabSz="914235" rtl="0" eaLnBrk="1" latinLnBrk="0" hangingPunct="1">
      <a:defRPr sz="1200" kern="1200">
        <a:solidFill>
          <a:schemeClr val="tx1"/>
        </a:solidFill>
        <a:latin typeface="+mn-lt"/>
        <a:ea typeface="+mn-ea"/>
        <a:cs typeface="+mn-cs"/>
      </a:defRPr>
    </a:lvl6pPr>
    <a:lvl7pPr marL="2742705" algn="l" defTabSz="914235" rtl="0" eaLnBrk="1" latinLnBrk="0" hangingPunct="1">
      <a:defRPr sz="1200" kern="1200">
        <a:solidFill>
          <a:schemeClr val="tx1"/>
        </a:solidFill>
        <a:latin typeface="+mn-lt"/>
        <a:ea typeface="+mn-ea"/>
        <a:cs typeface="+mn-cs"/>
      </a:defRPr>
    </a:lvl7pPr>
    <a:lvl8pPr marL="3199823" algn="l" defTabSz="914235" rtl="0" eaLnBrk="1" latinLnBrk="0" hangingPunct="1">
      <a:defRPr sz="1200" kern="1200">
        <a:solidFill>
          <a:schemeClr val="tx1"/>
        </a:solidFill>
        <a:latin typeface="+mn-lt"/>
        <a:ea typeface="+mn-ea"/>
        <a:cs typeface="+mn-cs"/>
      </a:defRPr>
    </a:lvl8pPr>
    <a:lvl9pPr marL="3656940" algn="l" defTabSz="9142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a:t>
            </a:fld>
            <a:endParaRPr lang="nl-BE">
              <a:latin typeface="FlandersArtSans-Regular" panose="00000500000000000000" pitchFamily="2" charset="0"/>
            </a:endParaRPr>
          </a:p>
        </p:txBody>
      </p:sp>
    </p:spTree>
    <p:extLst>
      <p:ext uri="{BB962C8B-B14F-4D97-AF65-F5344CB8AC3E}">
        <p14:creationId xmlns:p14="http://schemas.microsoft.com/office/powerpoint/2010/main" val="868306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14</a:t>
            </a:fld>
            <a:endParaRPr lang="nl-BE">
              <a:latin typeface="FlandersArtSans-Regular" panose="00000500000000000000" pitchFamily="2" charset="0"/>
            </a:endParaRPr>
          </a:p>
        </p:txBody>
      </p:sp>
    </p:spTree>
    <p:extLst>
      <p:ext uri="{BB962C8B-B14F-4D97-AF65-F5344CB8AC3E}">
        <p14:creationId xmlns:p14="http://schemas.microsoft.com/office/powerpoint/2010/main" val="406571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15</a:t>
            </a:fld>
            <a:endParaRPr lang="nl-BE">
              <a:latin typeface="FlandersArtSans-Regular" panose="00000500000000000000" pitchFamily="2" charset="0"/>
            </a:endParaRPr>
          </a:p>
        </p:txBody>
      </p:sp>
    </p:spTree>
    <p:extLst>
      <p:ext uri="{BB962C8B-B14F-4D97-AF65-F5344CB8AC3E}">
        <p14:creationId xmlns:p14="http://schemas.microsoft.com/office/powerpoint/2010/main" val="657848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16</a:t>
            </a:fld>
            <a:endParaRPr lang="nl-BE">
              <a:latin typeface="FlandersArtSans-Regular" panose="00000500000000000000" pitchFamily="2" charset="0"/>
            </a:endParaRPr>
          </a:p>
        </p:txBody>
      </p:sp>
    </p:spTree>
    <p:extLst>
      <p:ext uri="{BB962C8B-B14F-4D97-AF65-F5344CB8AC3E}">
        <p14:creationId xmlns:p14="http://schemas.microsoft.com/office/powerpoint/2010/main" val="117268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17</a:t>
            </a:fld>
            <a:endParaRPr lang="nl-BE">
              <a:latin typeface="FlandersArtSans-Regular" panose="00000500000000000000" pitchFamily="2" charset="0"/>
            </a:endParaRPr>
          </a:p>
        </p:txBody>
      </p:sp>
    </p:spTree>
    <p:extLst>
      <p:ext uri="{BB962C8B-B14F-4D97-AF65-F5344CB8AC3E}">
        <p14:creationId xmlns:p14="http://schemas.microsoft.com/office/powerpoint/2010/main" val="2307893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18</a:t>
            </a:fld>
            <a:endParaRPr lang="nl-BE">
              <a:latin typeface="FlandersArtSans-Regular" panose="00000500000000000000" pitchFamily="2" charset="0"/>
            </a:endParaRPr>
          </a:p>
        </p:txBody>
      </p:sp>
    </p:spTree>
    <p:extLst>
      <p:ext uri="{BB962C8B-B14F-4D97-AF65-F5344CB8AC3E}">
        <p14:creationId xmlns:p14="http://schemas.microsoft.com/office/powerpoint/2010/main" val="613817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19</a:t>
            </a:fld>
            <a:endParaRPr lang="nl-BE">
              <a:latin typeface="FlandersArtSans-Regular" panose="00000500000000000000" pitchFamily="2" charset="0"/>
            </a:endParaRPr>
          </a:p>
        </p:txBody>
      </p:sp>
    </p:spTree>
    <p:extLst>
      <p:ext uri="{BB962C8B-B14F-4D97-AF65-F5344CB8AC3E}">
        <p14:creationId xmlns:p14="http://schemas.microsoft.com/office/powerpoint/2010/main" val="2132963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20</a:t>
            </a:fld>
            <a:endParaRPr lang="nl-BE">
              <a:latin typeface="FlandersArtSans-Regular" panose="00000500000000000000" pitchFamily="2" charset="0"/>
            </a:endParaRPr>
          </a:p>
        </p:txBody>
      </p:sp>
    </p:spTree>
    <p:extLst>
      <p:ext uri="{BB962C8B-B14F-4D97-AF65-F5344CB8AC3E}">
        <p14:creationId xmlns:p14="http://schemas.microsoft.com/office/powerpoint/2010/main" val="2571528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21</a:t>
            </a:fld>
            <a:endParaRPr lang="nl-BE">
              <a:latin typeface="FlandersArtSans-Regular" panose="00000500000000000000" pitchFamily="2" charset="0"/>
            </a:endParaRPr>
          </a:p>
        </p:txBody>
      </p:sp>
    </p:spTree>
    <p:extLst>
      <p:ext uri="{BB962C8B-B14F-4D97-AF65-F5344CB8AC3E}">
        <p14:creationId xmlns:p14="http://schemas.microsoft.com/office/powerpoint/2010/main" val="368386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22</a:t>
            </a:fld>
            <a:endParaRPr lang="nl-BE">
              <a:latin typeface="FlandersArtSans-Regular" panose="00000500000000000000" pitchFamily="2" charset="0"/>
            </a:endParaRPr>
          </a:p>
        </p:txBody>
      </p:sp>
    </p:spTree>
    <p:extLst>
      <p:ext uri="{BB962C8B-B14F-4D97-AF65-F5344CB8AC3E}">
        <p14:creationId xmlns:p14="http://schemas.microsoft.com/office/powerpoint/2010/main" val="1123611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23</a:t>
            </a:fld>
            <a:endParaRPr lang="nl-BE">
              <a:latin typeface="FlandersArtSans-Regular" panose="00000500000000000000" pitchFamily="2" charset="0"/>
            </a:endParaRPr>
          </a:p>
        </p:txBody>
      </p:sp>
    </p:spTree>
    <p:extLst>
      <p:ext uri="{BB962C8B-B14F-4D97-AF65-F5344CB8AC3E}">
        <p14:creationId xmlns:p14="http://schemas.microsoft.com/office/powerpoint/2010/main" val="1987909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257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24</a:t>
            </a:fld>
            <a:endParaRPr lang="nl-BE">
              <a:latin typeface="FlandersArtSans-Regular" panose="00000500000000000000" pitchFamily="2" charset="0"/>
            </a:endParaRPr>
          </a:p>
        </p:txBody>
      </p:sp>
    </p:spTree>
    <p:extLst>
      <p:ext uri="{BB962C8B-B14F-4D97-AF65-F5344CB8AC3E}">
        <p14:creationId xmlns:p14="http://schemas.microsoft.com/office/powerpoint/2010/main" val="61999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25</a:t>
            </a:fld>
            <a:endParaRPr lang="nl-BE">
              <a:latin typeface="FlandersArtSans-Regular" panose="00000500000000000000" pitchFamily="2" charset="0"/>
            </a:endParaRPr>
          </a:p>
        </p:txBody>
      </p:sp>
    </p:spTree>
    <p:extLst>
      <p:ext uri="{BB962C8B-B14F-4D97-AF65-F5344CB8AC3E}">
        <p14:creationId xmlns:p14="http://schemas.microsoft.com/office/powerpoint/2010/main" val="1993338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26</a:t>
            </a:fld>
            <a:endParaRPr lang="nl-BE">
              <a:latin typeface="FlandersArtSans-Regular" panose="00000500000000000000" pitchFamily="2" charset="0"/>
            </a:endParaRPr>
          </a:p>
        </p:txBody>
      </p:sp>
    </p:spTree>
    <p:extLst>
      <p:ext uri="{BB962C8B-B14F-4D97-AF65-F5344CB8AC3E}">
        <p14:creationId xmlns:p14="http://schemas.microsoft.com/office/powerpoint/2010/main" val="333799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27</a:t>
            </a:fld>
            <a:endParaRPr lang="nl-BE">
              <a:latin typeface="FlandersArtSans-Regular" panose="00000500000000000000" pitchFamily="2" charset="0"/>
            </a:endParaRPr>
          </a:p>
        </p:txBody>
      </p:sp>
    </p:spTree>
    <p:extLst>
      <p:ext uri="{BB962C8B-B14F-4D97-AF65-F5344CB8AC3E}">
        <p14:creationId xmlns:p14="http://schemas.microsoft.com/office/powerpoint/2010/main" val="3504068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28</a:t>
            </a:fld>
            <a:endParaRPr lang="nl-BE">
              <a:latin typeface="FlandersArtSans-Regular" panose="00000500000000000000" pitchFamily="2" charset="0"/>
            </a:endParaRPr>
          </a:p>
        </p:txBody>
      </p:sp>
    </p:spTree>
    <p:extLst>
      <p:ext uri="{BB962C8B-B14F-4D97-AF65-F5344CB8AC3E}">
        <p14:creationId xmlns:p14="http://schemas.microsoft.com/office/powerpoint/2010/main" val="2413992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29</a:t>
            </a:fld>
            <a:endParaRPr lang="nl-BE">
              <a:latin typeface="FlandersArtSans-Regular" panose="00000500000000000000" pitchFamily="2" charset="0"/>
            </a:endParaRPr>
          </a:p>
        </p:txBody>
      </p:sp>
    </p:spTree>
    <p:extLst>
      <p:ext uri="{BB962C8B-B14F-4D97-AF65-F5344CB8AC3E}">
        <p14:creationId xmlns:p14="http://schemas.microsoft.com/office/powerpoint/2010/main" val="3270937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30</a:t>
            </a:fld>
            <a:endParaRPr lang="nl-BE">
              <a:latin typeface="FlandersArtSans-Regular" panose="00000500000000000000" pitchFamily="2" charset="0"/>
            </a:endParaRPr>
          </a:p>
        </p:txBody>
      </p:sp>
    </p:spTree>
    <p:extLst>
      <p:ext uri="{BB962C8B-B14F-4D97-AF65-F5344CB8AC3E}">
        <p14:creationId xmlns:p14="http://schemas.microsoft.com/office/powerpoint/2010/main" val="3975843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31</a:t>
            </a:fld>
            <a:endParaRPr lang="nl-BE">
              <a:latin typeface="FlandersArtSans-Regular" panose="00000500000000000000" pitchFamily="2" charset="0"/>
            </a:endParaRPr>
          </a:p>
        </p:txBody>
      </p:sp>
    </p:spTree>
    <p:extLst>
      <p:ext uri="{BB962C8B-B14F-4D97-AF65-F5344CB8AC3E}">
        <p14:creationId xmlns:p14="http://schemas.microsoft.com/office/powerpoint/2010/main" val="3906110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32</a:t>
            </a:fld>
            <a:endParaRPr lang="nl-BE">
              <a:latin typeface="FlandersArtSans-Regular" panose="00000500000000000000" pitchFamily="2" charset="0"/>
            </a:endParaRPr>
          </a:p>
        </p:txBody>
      </p:sp>
    </p:spTree>
    <p:extLst>
      <p:ext uri="{BB962C8B-B14F-4D97-AF65-F5344CB8AC3E}">
        <p14:creationId xmlns:p14="http://schemas.microsoft.com/office/powerpoint/2010/main" val="554915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33</a:t>
            </a:fld>
            <a:endParaRPr lang="nl-BE">
              <a:latin typeface="FlandersArtSans-Regular" panose="00000500000000000000" pitchFamily="2" charset="0"/>
            </a:endParaRPr>
          </a:p>
        </p:txBody>
      </p:sp>
    </p:spTree>
    <p:extLst>
      <p:ext uri="{BB962C8B-B14F-4D97-AF65-F5344CB8AC3E}">
        <p14:creationId xmlns:p14="http://schemas.microsoft.com/office/powerpoint/2010/main" val="4263232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ea typeface="Arial"/>
                <a:cs typeface="Arial"/>
                <a:sym typeface="Arial"/>
              </a:rPr>
              <a:t>R</a:t>
            </a:r>
            <a:endParaRPr sz="1100" b="0" i="0" u="none" strike="noStrike" cap="none">
              <a:solidFill>
                <a:srgbClr val="000000"/>
              </a:solidFill>
              <a:ea typeface="Arial"/>
              <a:cs typeface="Arial"/>
              <a:sym typeface="Arial"/>
            </a:endParaRPr>
          </a:p>
        </p:txBody>
      </p:sp>
      <p:sp>
        <p:nvSpPr>
          <p:cNvPr id="191" name="Shape 191"/>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3863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34</a:t>
            </a:fld>
            <a:endParaRPr lang="nl-BE">
              <a:latin typeface="FlandersArtSans-Regular" panose="00000500000000000000" pitchFamily="2" charset="0"/>
            </a:endParaRPr>
          </a:p>
        </p:txBody>
      </p:sp>
    </p:spTree>
    <p:extLst>
      <p:ext uri="{BB962C8B-B14F-4D97-AF65-F5344CB8AC3E}">
        <p14:creationId xmlns:p14="http://schemas.microsoft.com/office/powerpoint/2010/main" val="3549220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35</a:t>
            </a:fld>
            <a:endParaRPr lang="nl-BE">
              <a:latin typeface="FlandersArtSans-Regular" panose="00000500000000000000" pitchFamily="2" charset="0"/>
            </a:endParaRPr>
          </a:p>
        </p:txBody>
      </p:sp>
    </p:spTree>
    <p:extLst>
      <p:ext uri="{BB962C8B-B14F-4D97-AF65-F5344CB8AC3E}">
        <p14:creationId xmlns:p14="http://schemas.microsoft.com/office/powerpoint/2010/main" val="2610985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36</a:t>
            </a:fld>
            <a:endParaRPr lang="nl-BE">
              <a:latin typeface="FlandersArtSans-Regular" panose="00000500000000000000" pitchFamily="2" charset="0"/>
            </a:endParaRPr>
          </a:p>
        </p:txBody>
      </p:sp>
    </p:spTree>
    <p:extLst>
      <p:ext uri="{BB962C8B-B14F-4D97-AF65-F5344CB8AC3E}">
        <p14:creationId xmlns:p14="http://schemas.microsoft.com/office/powerpoint/2010/main" val="2648190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128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42</a:t>
            </a:fld>
            <a:endParaRPr lang="nl-BE">
              <a:latin typeface="FlandersArtSans-Regular" panose="00000500000000000000" pitchFamily="2" charset="0"/>
            </a:endParaRPr>
          </a:p>
        </p:txBody>
      </p:sp>
    </p:spTree>
    <p:extLst>
      <p:ext uri="{BB962C8B-B14F-4D97-AF65-F5344CB8AC3E}">
        <p14:creationId xmlns:p14="http://schemas.microsoft.com/office/powerpoint/2010/main" val="2032189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43</a:t>
            </a:fld>
            <a:endParaRPr lang="nl-BE">
              <a:latin typeface="FlandersArtSans-Regular" panose="00000500000000000000" pitchFamily="2" charset="0"/>
            </a:endParaRPr>
          </a:p>
        </p:txBody>
      </p:sp>
    </p:spTree>
    <p:extLst>
      <p:ext uri="{BB962C8B-B14F-4D97-AF65-F5344CB8AC3E}">
        <p14:creationId xmlns:p14="http://schemas.microsoft.com/office/powerpoint/2010/main" val="82750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4" name="Shape 20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R</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8181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952500" y="685800"/>
            <a:ext cx="4953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7" name="Shape 24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rgbClr val="000000"/>
              </a:buClr>
              <a:buSzPts val="1100"/>
              <a:buFont typeface="Arial"/>
              <a:buNone/>
            </a:pPr>
            <a:r>
              <a:rPr lang="en-GB" sz="2200" b="0" i="0" u="none" strike="noStrike" cap="none">
                <a:solidFill>
                  <a:srgbClr val="000000"/>
                </a:solidFill>
                <a:latin typeface="Helvetica Neue"/>
                <a:ea typeface="Helvetica Neue"/>
                <a:cs typeface="Helvetica Neue"/>
                <a:sym typeface="Helvetica Neue"/>
              </a:rPr>
              <a:t>J</a:t>
            </a:r>
            <a:endParaRPr sz="2200" b="0" i="0" u="none" strike="noStrike" cap="none">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6065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10</a:t>
            </a:fld>
            <a:endParaRPr lang="nl-BE">
              <a:latin typeface="FlandersArtSans-Regular" panose="00000500000000000000" pitchFamily="2" charset="0"/>
            </a:endParaRPr>
          </a:p>
        </p:txBody>
      </p:sp>
    </p:spTree>
    <p:extLst>
      <p:ext uri="{BB962C8B-B14F-4D97-AF65-F5344CB8AC3E}">
        <p14:creationId xmlns:p14="http://schemas.microsoft.com/office/powerpoint/2010/main" val="73832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11</a:t>
            </a:fld>
            <a:endParaRPr lang="nl-BE">
              <a:latin typeface="FlandersArtSans-Regular" panose="00000500000000000000" pitchFamily="2" charset="0"/>
            </a:endParaRPr>
          </a:p>
        </p:txBody>
      </p:sp>
    </p:spTree>
    <p:extLst>
      <p:ext uri="{BB962C8B-B14F-4D97-AF65-F5344CB8AC3E}">
        <p14:creationId xmlns:p14="http://schemas.microsoft.com/office/powerpoint/2010/main" val="582447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12</a:t>
            </a:fld>
            <a:endParaRPr lang="nl-BE">
              <a:latin typeface="FlandersArtSans-Regular" panose="00000500000000000000" pitchFamily="2" charset="0"/>
            </a:endParaRPr>
          </a:p>
        </p:txBody>
      </p:sp>
    </p:spTree>
    <p:extLst>
      <p:ext uri="{BB962C8B-B14F-4D97-AF65-F5344CB8AC3E}">
        <p14:creationId xmlns:p14="http://schemas.microsoft.com/office/powerpoint/2010/main" val="2984373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31D57D71-DFD4-49A2-8FE9-9156F9579F84}" type="slidenum">
              <a:rPr lang="nl-BE" smtClean="0">
                <a:latin typeface="FlandersArtSans-Regular" panose="00000500000000000000" pitchFamily="2" charset="0"/>
              </a:rPr>
              <a:t>13</a:t>
            </a:fld>
            <a:endParaRPr lang="nl-BE">
              <a:latin typeface="FlandersArtSans-Regular" panose="00000500000000000000" pitchFamily="2" charset="0"/>
            </a:endParaRPr>
          </a:p>
        </p:txBody>
      </p:sp>
    </p:spTree>
    <p:extLst>
      <p:ext uri="{BB962C8B-B14F-4D97-AF65-F5344CB8AC3E}">
        <p14:creationId xmlns:p14="http://schemas.microsoft.com/office/powerpoint/2010/main" val="1664769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2" y="0"/>
            <a:ext cx="96157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latin typeface="FlandersArtSans-Regular" panose="00000500000000000000" pitchFamily="2" charset="0"/>
            </a:endParaRPr>
          </a:p>
        </p:txBody>
      </p:sp>
      <p:pic>
        <p:nvPicPr>
          <p:cNvPr id="56" name="image3.png"/>
          <p:cNvPicPr/>
          <p:nvPr/>
        </p:nvPicPr>
        <p:blipFill>
          <a:blip r:embed="rId2">
            <a:extLst/>
          </a:blip>
          <a:stretch>
            <a:fillRect/>
          </a:stretch>
        </p:blipFill>
        <p:spPr>
          <a:xfrm>
            <a:off x="700173" y="692695"/>
            <a:ext cx="1950001" cy="734484"/>
          </a:xfrm>
          <a:prstGeom prst="rect">
            <a:avLst/>
          </a:prstGeom>
          <a:ln w="12700">
            <a:miter lim="400000"/>
          </a:ln>
        </p:spPr>
      </p:pic>
      <p:sp>
        <p:nvSpPr>
          <p:cNvPr id="9" name="Subtitle 2"/>
          <p:cNvSpPr>
            <a:spLocks noGrp="1"/>
          </p:cNvSpPr>
          <p:nvPr>
            <p:ph type="subTitle" idx="1"/>
          </p:nvPr>
        </p:nvSpPr>
        <p:spPr>
          <a:xfrm>
            <a:off x="1028711" y="4509834"/>
            <a:ext cx="7434681"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1028712" y="1551752"/>
            <a:ext cx="7434681"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6" name="TextBox 15"/>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970656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62524" y="365128"/>
            <a:ext cx="3023824"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62524" y="5892601"/>
            <a:ext cx="3023824"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842570" y="365126"/>
            <a:ext cx="5382393"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OSLO-Adres 4/5/2018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4AAAC772-6D61-4793-A6C1-DFEF2A59D55F}" type="datetime1">
              <a:rPr lang="nl-BE" smtClean="0"/>
              <a:t>3/05/2018</a:t>
            </a:fld>
            <a:endParaRPr lang="nl-BE" dirty="0"/>
          </a:p>
        </p:txBody>
      </p:sp>
    </p:spTree>
    <p:extLst>
      <p:ext uri="{BB962C8B-B14F-4D97-AF65-F5344CB8AC3E}">
        <p14:creationId xmlns:p14="http://schemas.microsoft.com/office/powerpoint/2010/main" val="180917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432474" y="5817248"/>
            <a:ext cx="6963661"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432472" y="1499129"/>
            <a:ext cx="6963662"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OSLO-Adres 4/5/2018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B6337E39-BF9B-4AE5-8A64-F10785D4EB93}" type="datetime1">
              <a:rPr lang="nl-BE" smtClean="0"/>
              <a:t>3/05/2018</a:t>
            </a:fld>
            <a:endParaRPr lang="nl-BE" dirty="0"/>
          </a:p>
        </p:txBody>
      </p:sp>
    </p:spTree>
    <p:extLst>
      <p:ext uri="{BB962C8B-B14F-4D97-AF65-F5344CB8AC3E}">
        <p14:creationId xmlns:p14="http://schemas.microsoft.com/office/powerpoint/2010/main" val="3197967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81038" y="365126"/>
            <a:ext cx="8543925"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35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lvl="1" indent="0">
              <a:spcBef>
                <a:spcPts val="0"/>
              </a:spcBef>
              <a:buSzPct val="100000"/>
              <a:buFont typeface="Arial"/>
              <a:buNone/>
              <a:defRPr sz="1463"/>
            </a:lvl2pPr>
            <a:lvl3pPr lvl="2" indent="0">
              <a:spcBef>
                <a:spcPts val="0"/>
              </a:spcBef>
              <a:buSzPct val="100000"/>
              <a:buFont typeface="Arial"/>
              <a:buNone/>
              <a:defRPr sz="1463"/>
            </a:lvl3pPr>
            <a:lvl4pPr lvl="3" indent="0">
              <a:spcBef>
                <a:spcPts val="0"/>
              </a:spcBef>
              <a:buSzPct val="100000"/>
              <a:buFont typeface="Arial"/>
              <a:buNone/>
              <a:defRPr sz="1463"/>
            </a:lvl4pPr>
            <a:lvl5pPr lvl="4" indent="0">
              <a:spcBef>
                <a:spcPts val="0"/>
              </a:spcBef>
              <a:buSzPct val="100000"/>
              <a:buFont typeface="Arial"/>
              <a:buNone/>
              <a:defRPr sz="1463"/>
            </a:lvl5pPr>
            <a:lvl6pPr lvl="5" indent="0">
              <a:spcBef>
                <a:spcPts val="0"/>
              </a:spcBef>
              <a:buSzPct val="100000"/>
              <a:buFont typeface="Arial"/>
              <a:buNone/>
              <a:defRPr sz="1463"/>
            </a:lvl6pPr>
            <a:lvl7pPr lvl="6" indent="0">
              <a:spcBef>
                <a:spcPts val="0"/>
              </a:spcBef>
              <a:buSzPct val="100000"/>
              <a:buFont typeface="Arial"/>
              <a:buNone/>
              <a:defRPr sz="1463"/>
            </a:lvl7pPr>
            <a:lvl8pPr lvl="7" indent="0">
              <a:spcBef>
                <a:spcPts val="0"/>
              </a:spcBef>
              <a:buSzPct val="100000"/>
              <a:buFont typeface="Arial"/>
              <a:buNone/>
              <a:defRPr sz="1463"/>
            </a:lvl8pPr>
            <a:lvl9pPr lvl="8" indent="0">
              <a:spcBef>
                <a:spcPts val="0"/>
              </a:spcBef>
              <a:buSzPct val="100000"/>
              <a:buFont typeface="Arial"/>
              <a:buNone/>
              <a:defRPr sz="1463"/>
            </a:lvl9pPr>
          </a:lstStyle>
          <a:p>
            <a:endParaRPr dirty="0"/>
          </a:p>
        </p:txBody>
      </p:sp>
      <p:sp>
        <p:nvSpPr>
          <p:cNvPr id="25" name="Shape 25"/>
          <p:cNvSpPr txBox="1">
            <a:spLocks noGrp="1"/>
          </p:cNvSpPr>
          <p:nvPr>
            <p:ph type="body" idx="1"/>
          </p:nvPr>
        </p:nvSpPr>
        <p:spPr>
          <a:xfrm>
            <a:off x="681038" y="1825625"/>
            <a:ext cx="8543925" cy="4351200"/>
          </a:xfrm>
          <a:prstGeom prst="rect">
            <a:avLst/>
          </a:prstGeom>
          <a:noFill/>
          <a:ln>
            <a:noFill/>
          </a:ln>
        </p:spPr>
        <p:txBody>
          <a:bodyPr wrap="square" lIns="91425" tIns="91425" rIns="91425" bIns="91425" anchor="t" anchorCtr="0"/>
          <a:lstStyle>
            <a:lvl1pPr marL="185738" marR="0" lvl="0" indent="103188" algn="l" rtl="0">
              <a:lnSpc>
                <a:spcPct val="90000"/>
              </a:lnSpc>
              <a:spcBef>
                <a:spcPts val="813"/>
              </a:spcBef>
              <a:spcAft>
                <a:spcPts val="0"/>
              </a:spcAft>
              <a:buClr>
                <a:schemeClr val="dk1"/>
              </a:buClr>
              <a:buSzPct val="100000"/>
              <a:buFont typeface="Arial"/>
              <a:buChar char="•"/>
              <a:defRPr sz="2275" b="0" i="0" u="none" strike="noStrike" cap="none">
                <a:solidFill>
                  <a:schemeClr val="dk1"/>
                </a:solidFill>
                <a:latin typeface="FlandersArtSans-Regular" panose="00000500000000000000" pitchFamily="2" charset="0"/>
                <a:ea typeface="FlandersArtSans-Regular" panose="00000500000000000000" pitchFamily="2" charset="0"/>
                <a:cs typeface="Calibri"/>
                <a:sym typeface="Calibri"/>
              </a:defRPr>
            </a:lvl1pPr>
            <a:lvl2pPr marL="557213" marR="0" lvl="1" indent="61913" algn="l" rtl="0">
              <a:lnSpc>
                <a:spcPct val="90000"/>
              </a:lnSpc>
              <a:spcBef>
                <a:spcPts val="406"/>
              </a:spcBef>
              <a:spcAft>
                <a:spcPts val="0"/>
              </a:spcAft>
              <a:buClr>
                <a:schemeClr val="dk1"/>
              </a:buClr>
              <a:buSzPct val="100000"/>
              <a:buFont typeface="Arial"/>
              <a:buChar char="•"/>
              <a:defRPr sz="1950" b="0" i="0" u="none" strike="noStrike" cap="none">
                <a:solidFill>
                  <a:schemeClr val="dk1"/>
                </a:solidFill>
                <a:latin typeface="Calibri"/>
                <a:ea typeface="Calibri"/>
                <a:cs typeface="Calibri"/>
                <a:sym typeface="Calibri"/>
              </a:defRPr>
            </a:lvl2pPr>
            <a:lvl3pPr marL="928688" marR="0" lvl="2" indent="20638" algn="l" rtl="0">
              <a:lnSpc>
                <a:spcPct val="90000"/>
              </a:lnSpc>
              <a:spcBef>
                <a:spcPts val="406"/>
              </a:spcBef>
              <a:spcAft>
                <a:spcPts val="0"/>
              </a:spcAft>
              <a:buClr>
                <a:schemeClr val="dk1"/>
              </a:buClr>
              <a:buSzPct val="100000"/>
              <a:buFont typeface="Arial"/>
              <a:buChar char="•"/>
              <a:defRPr sz="1625" b="0" i="0" u="none" strike="noStrike" cap="none">
                <a:solidFill>
                  <a:schemeClr val="dk1"/>
                </a:solidFill>
                <a:latin typeface="Calibri"/>
                <a:ea typeface="Calibri"/>
                <a:cs typeface="Calibri"/>
                <a:sym typeface="Calibri"/>
              </a:defRPr>
            </a:lvl3pPr>
            <a:lvl4pPr marL="1300163" marR="0" lvl="3"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4pPr>
            <a:lvl5pPr marL="1671638" marR="0" lvl="4"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5pPr>
            <a:lvl6pPr marL="2043113" marR="0" lvl="5"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6pPr>
            <a:lvl7pPr marL="2414588" marR="0" lvl="6"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7pPr>
            <a:lvl8pPr marL="2786063" marR="0" lvl="7"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8pPr>
            <a:lvl9pPr marL="3157538" marR="0" lvl="8" indent="0" algn="l" rtl="0">
              <a:lnSpc>
                <a:spcPct val="90000"/>
              </a:lnSpc>
              <a:spcBef>
                <a:spcPts val="406"/>
              </a:spcBef>
              <a:spcAft>
                <a:spcPts val="0"/>
              </a:spcAft>
              <a:buClr>
                <a:schemeClr val="dk1"/>
              </a:buClr>
              <a:buSzPct val="100000"/>
              <a:buFont typeface="Arial"/>
              <a:buChar char="•"/>
              <a:defRPr sz="1463" b="0" i="0" u="none" strike="noStrike" cap="none">
                <a:solidFill>
                  <a:schemeClr val="dk1"/>
                </a:solidFill>
                <a:latin typeface="Calibri"/>
                <a:ea typeface="Calibri"/>
                <a:cs typeface="Calibri"/>
                <a:sym typeface="Calibri"/>
              </a:defRPr>
            </a:lvl9pPr>
          </a:lstStyle>
          <a:p>
            <a:endParaRPr dirty="0"/>
          </a:p>
        </p:txBody>
      </p:sp>
      <p:sp>
        <p:nvSpPr>
          <p:cNvPr id="26" name="Shape 26"/>
          <p:cNvSpPr txBox="1">
            <a:spLocks noGrp="1"/>
          </p:cNvSpPr>
          <p:nvPr>
            <p:ph type="dt" idx="10"/>
          </p:nvPr>
        </p:nvSpPr>
        <p:spPr>
          <a:xfrm>
            <a:off x="681038" y="6356351"/>
            <a:ext cx="222885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r>
              <a:rPr lang="nn-NO" smtClean="0"/>
              <a:t>TS4 – OSLO² en Open Data</a:t>
            </a:r>
            <a:endParaRPr lang="nn-NO"/>
          </a:p>
        </p:txBody>
      </p:sp>
      <p:sp>
        <p:nvSpPr>
          <p:cNvPr id="27" name="Shape 27"/>
          <p:cNvSpPr txBox="1">
            <a:spLocks noGrp="1"/>
          </p:cNvSpPr>
          <p:nvPr>
            <p:ph type="ftr" idx="11"/>
          </p:nvPr>
        </p:nvSpPr>
        <p:spPr>
          <a:xfrm>
            <a:off x="3281363" y="6356351"/>
            <a:ext cx="3343275"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975" b="0" i="0" u="none" strike="noStrike" cap="none">
                <a:solidFill>
                  <a:srgbClr val="888888"/>
                </a:solidFill>
                <a:latin typeface="FlandersArtSans-Regular" panose="00000500000000000000" pitchFamily="2" charset="0"/>
                <a:ea typeface="FlandersArtSans-Regular" panose="00000500000000000000" pitchFamily="2" charset="0"/>
                <a:cs typeface="Calibri"/>
                <a:sym typeface="Calibri"/>
              </a:defRPr>
            </a:lvl1pPr>
            <a:lvl2pPr marL="371475" marR="0" lvl="1"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2pPr>
            <a:lvl3pPr marL="742950" marR="0" lvl="2"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3pPr>
            <a:lvl4pPr marL="1114425" marR="0" lvl="3"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4pPr>
            <a:lvl5pPr marL="1485900" marR="0" lvl="4"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5pPr>
            <a:lvl6pPr marL="1857375" marR="0" lvl="5"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6pPr>
            <a:lvl7pPr marL="2228850" marR="0" lvl="6"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7pPr>
            <a:lvl8pPr marL="2600325" marR="0" lvl="7"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8pPr>
            <a:lvl9pPr marL="2971800" marR="0" lvl="8" indent="0" algn="l" rtl="0">
              <a:lnSpc>
                <a:spcPct val="100000"/>
              </a:lnSpc>
              <a:spcBef>
                <a:spcPts val="0"/>
              </a:spcBef>
              <a:spcAft>
                <a:spcPts val="0"/>
              </a:spcAft>
              <a:buClr>
                <a:schemeClr val="dk1"/>
              </a:buClr>
              <a:buSzPct val="100000"/>
              <a:buFont typeface="Calibri"/>
              <a:buNone/>
              <a:defRPr sz="1463" b="0" i="0" u="none" strike="noStrike" cap="none">
                <a:solidFill>
                  <a:schemeClr val="dk1"/>
                </a:solidFill>
                <a:latin typeface="Calibri"/>
                <a:ea typeface="Calibri"/>
                <a:cs typeface="Calibri"/>
                <a:sym typeface="Calibri"/>
              </a:defRPr>
            </a:lvl9pPr>
          </a:lstStyle>
          <a:p>
            <a:endParaRPr lang="nl-BE"/>
          </a:p>
        </p:txBody>
      </p:sp>
      <p:sp>
        <p:nvSpPr>
          <p:cNvPr id="28" name="Shape 28"/>
          <p:cNvSpPr txBox="1">
            <a:spLocks noGrp="1"/>
          </p:cNvSpPr>
          <p:nvPr>
            <p:ph type="sldNum" idx="12"/>
          </p:nvPr>
        </p:nvSpPr>
        <p:spPr>
          <a:xfrm>
            <a:off x="6996113" y="6356351"/>
            <a:ext cx="2228850" cy="365125"/>
          </a:xfrm>
          <a:prstGeom prst="rect">
            <a:avLst/>
          </a:prstGeom>
          <a:noFill/>
          <a:ln>
            <a:noFill/>
          </a:ln>
        </p:spPr>
        <p:txBody>
          <a:bodyPr wrap="square" lIns="91425" tIns="45700" rIns="91425" bIns="45700" anchor="ctr" anchorCtr="0">
            <a:noAutofit/>
          </a:bodyPr>
          <a:lstStyle>
            <a:lvl1pPr>
              <a:defRPr>
                <a:latin typeface="FlandersArtSans-Regular" panose="00000500000000000000" pitchFamily="2" charset="0"/>
              </a:defRPr>
            </a:lvl1pPr>
          </a:lstStyle>
          <a:p>
            <a:pPr indent="-15478">
              <a:buClr>
                <a:srgbClr val="888888"/>
              </a:buClr>
              <a:buSzPct val="25000"/>
            </a:pPr>
            <a:fld id="{00000000-1234-1234-1234-123412341234}" type="slidenum">
              <a:rPr lang="nl-BE" sz="975" smtClean="0">
                <a:solidFill>
                  <a:srgbClr val="888888"/>
                </a:solidFill>
                <a:ea typeface="Calibri"/>
                <a:cs typeface="Calibri"/>
                <a:sym typeface="Calibri"/>
              </a:rPr>
              <a:pPr indent="-15478">
                <a:buClr>
                  <a:srgbClr val="888888"/>
                </a:buClr>
                <a:buSzPct val="25000"/>
              </a:pPr>
              <a:t>‹#›</a:t>
            </a:fld>
            <a:endParaRPr lang="nl-BE" sz="975">
              <a:solidFill>
                <a:srgbClr val="888888"/>
              </a:solidFill>
              <a:ea typeface="Calibri"/>
              <a:cs typeface="Calibri"/>
              <a:sym typeface="Calibri"/>
            </a:endParaRPr>
          </a:p>
        </p:txBody>
      </p:sp>
      <p:sp>
        <p:nvSpPr>
          <p:cNvPr id="7" name="Shape 6">
            <a:extLst>
              <a:ext uri="{FF2B5EF4-FFF2-40B4-BE49-F238E27FC236}">
                <a16:creationId xmlns:a16="http://schemas.microsoft.com/office/drawing/2014/main" xmlns="" id="{EF4F5A36-E93D-4DA4-B06B-8B249F55C343}"/>
              </a:ext>
            </a:extLst>
          </p:cNvPr>
          <p:cNvSpPr/>
          <p:nvPr userDrawn="1"/>
        </p:nvSpPr>
        <p:spPr>
          <a:xfrm>
            <a:off x="0" y="0"/>
            <a:ext cx="262867"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463" b="0" i="0" u="none" strike="noStrike" cap="none">
              <a:solidFill>
                <a:srgbClr val="FFFFFF"/>
              </a:solidFill>
              <a:latin typeface="FlandersArtSans-Regular" panose="00000500000000000000" pitchFamily="2" charset="0"/>
              <a:ea typeface="Arial"/>
              <a:cs typeface="Arial"/>
              <a:sym typeface="Arial"/>
            </a:endParaRPr>
          </a:p>
        </p:txBody>
      </p:sp>
    </p:spTree>
    <p:extLst>
      <p:ext uri="{BB962C8B-B14F-4D97-AF65-F5344CB8AC3E}">
        <p14:creationId xmlns:p14="http://schemas.microsoft.com/office/powerpoint/2010/main" val="4278235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Titel en Inhoud">
  <p:cSld name="4_Titel en Inhou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2pPr>
            <a:lvl3pPr marL="1371600" marR="0" lvl="2"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3pPr>
            <a:lvl4pPr marL="1828800" marR="0" lvl="3" indent="-501650" algn="l" rtl="0">
              <a:lnSpc>
                <a:spcPct val="100000"/>
              </a:lnSpc>
              <a:spcBef>
                <a:spcPts val="600"/>
              </a:spcBef>
              <a:spcAft>
                <a:spcPts val="0"/>
              </a:spcAft>
              <a:buClr>
                <a:srgbClr val="000000"/>
              </a:buClr>
              <a:buSzPts val="4300"/>
              <a:buFont typeface="Noto Sans Symbols"/>
              <a:buChar char="▪"/>
              <a:defRPr sz="4300" b="0" i="0" u="none" strike="noStrike" cap="none">
                <a:solidFill>
                  <a:srgbClr val="000000"/>
                </a:solidFill>
                <a:latin typeface="Arial"/>
                <a:ea typeface="Arial"/>
                <a:cs typeface="Arial"/>
                <a:sym typeface="Arial"/>
              </a:defRPr>
            </a:lvl4pPr>
            <a:lvl5pPr marL="2286000" marR="0" lvl="4" indent="-501650" algn="l" rtl="0">
              <a:lnSpc>
                <a:spcPct val="100000"/>
              </a:lnSpc>
              <a:spcBef>
                <a:spcPts val="600"/>
              </a:spcBef>
              <a:spcAft>
                <a:spcPts val="0"/>
              </a:spcAft>
              <a:buClr>
                <a:srgbClr val="000000"/>
              </a:buClr>
              <a:buSzPts val="4300"/>
              <a:buFont typeface="Arial"/>
              <a:buChar char="&gt;"/>
              <a:defRPr sz="4300" b="0" i="0" u="none" strike="noStrike" cap="none">
                <a:solidFill>
                  <a:srgbClr val="000000"/>
                </a:solidFill>
                <a:latin typeface="Arial"/>
                <a:ea typeface="Arial"/>
                <a:cs typeface="Arial"/>
                <a:sym typeface="Arial"/>
              </a:defRPr>
            </a:lvl5pPr>
            <a:lvl6pPr marL="2743200" marR="0" lvl="5"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6pPr>
            <a:lvl7pPr marL="3200400" marR="0" lvl="6"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7pPr>
            <a:lvl8pPr marL="3657600" marR="0" lvl="7"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8pPr>
            <a:lvl9pPr marL="4114800" marR="0" lvl="8" indent="-501650" algn="l" rtl="0">
              <a:lnSpc>
                <a:spcPct val="100000"/>
              </a:lnSpc>
              <a:spcBef>
                <a:spcPts val="900"/>
              </a:spcBef>
              <a:spcAft>
                <a:spcPts val="0"/>
              </a:spcAft>
              <a:buClr>
                <a:srgbClr val="000000"/>
              </a:buClr>
              <a:buSzPts val="4300"/>
              <a:buFont typeface="Arial"/>
              <a:buChar char="•"/>
              <a:defRPr sz="4300" b="0" i="0" u="none" strike="noStrike" cap="none">
                <a:solidFill>
                  <a:srgbClr val="000000"/>
                </a:solidFill>
                <a:latin typeface="Arial"/>
                <a:ea typeface="Arial"/>
                <a:cs typeface="Arial"/>
                <a:sym typeface="Arial"/>
              </a:defRPr>
            </a:lvl9pPr>
          </a:lstStyle>
          <a:p>
            <a:endParaRPr dirty="0"/>
          </a:p>
        </p:txBody>
      </p:sp>
      <p:sp>
        <p:nvSpPr>
          <p:cNvPr id="71" name="Shape 71"/>
          <p:cNvSpPr txBox="1">
            <a:spLocks noGrp="1"/>
          </p:cNvSpPr>
          <p:nvPr>
            <p:ph type="title"/>
          </p:nvPr>
        </p:nvSpPr>
        <p:spPr>
          <a:xfrm>
            <a:off x="681039" y="365127"/>
            <a:ext cx="8543925" cy="984352"/>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900" b="1" i="0" u="none" strike="noStrike" cap="none">
                <a:solidFill>
                  <a:srgbClr val="000000"/>
                </a:solidFill>
                <a:latin typeface="Arial"/>
                <a:ea typeface="Arial"/>
                <a:cs typeface="Arial"/>
                <a:sym typeface="Arial"/>
              </a:defRPr>
            </a:lvl9pPr>
          </a:lstStyle>
          <a:p>
            <a:endParaRPr dirty="0"/>
          </a:p>
        </p:txBody>
      </p:sp>
      <p:sp>
        <p:nvSpPr>
          <p:cNvPr id="72" name="Shape 72"/>
          <p:cNvSpPr txBox="1">
            <a:spLocks noGrp="1"/>
          </p:cNvSpPr>
          <p:nvPr>
            <p:ph type="ftr" idx="11"/>
          </p:nvPr>
        </p:nvSpPr>
        <p:spPr>
          <a:xfrm>
            <a:off x="480652" y="6605192"/>
            <a:ext cx="6084000" cy="176928"/>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lang="nl-BE"/>
          </a:p>
        </p:txBody>
      </p:sp>
      <p:sp>
        <p:nvSpPr>
          <p:cNvPr id="73" name="Shape 73"/>
          <p:cNvSpPr txBox="1">
            <a:spLocks noGrp="1"/>
          </p:cNvSpPr>
          <p:nvPr>
            <p:ph type="sldNum" idx="12"/>
          </p:nvPr>
        </p:nvSpPr>
        <p:spPr>
          <a:xfrm>
            <a:off x="8689204" y="6550059"/>
            <a:ext cx="739309" cy="279168"/>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400"/>
              <a:buFont typeface="Arial"/>
              <a:buNone/>
              <a:defRPr sz="1000"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74" name="Shape 74"/>
          <p:cNvSpPr txBox="1">
            <a:spLocks noGrp="1"/>
          </p:cNvSpPr>
          <p:nvPr>
            <p:ph type="dt" idx="10"/>
          </p:nvPr>
        </p:nvSpPr>
        <p:spPr>
          <a:xfrm>
            <a:off x="6564654" y="6603110"/>
            <a:ext cx="2863858" cy="174732"/>
          </a:xfrm>
          <a:prstGeom prst="rect">
            <a:avLst/>
          </a:prstGeom>
          <a:noFill/>
          <a:ln>
            <a:noFill/>
          </a:ln>
        </p:spPr>
        <p:txBody>
          <a:bodyPr spcFirstLastPara="1" wrap="square" lIns="121900" tIns="121900" rIns="121900" bIns="121900" anchor="ctr" anchorCtr="0"/>
          <a:lstStyle>
            <a:lvl1pPr marR="0" lvl="0" algn="r" rtl="0">
              <a:lnSpc>
                <a:spcPct val="100000"/>
              </a:lnSpc>
              <a:spcBef>
                <a:spcPts val="0"/>
              </a:spcBef>
              <a:spcAft>
                <a:spcPts val="0"/>
              </a:spcAft>
              <a:buSzPts val="1900"/>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900"/>
              <a:buNone/>
              <a:defRPr sz="1900" b="0" i="0" u="none" strike="noStrike" cap="none">
                <a:solidFill>
                  <a:srgbClr val="000000"/>
                </a:solidFill>
                <a:latin typeface="Arial"/>
                <a:ea typeface="Arial"/>
                <a:cs typeface="Arial"/>
                <a:sym typeface="Arial"/>
              </a:defRPr>
            </a:lvl9pPr>
          </a:lstStyle>
          <a:p>
            <a:endParaRPr lang="nl-BE"/>
          </a:p>
        </p:txBody>
      </p:sp>
    </p:spTree>
    <p:extLst>
      <p:ext uri="{BB962C8B-B14F-4D97-AF65-F5344CB8AC3E}">
        <p14:creationId xmlns:p14="http://schemas.microsoft.com/office/powerpoint/2010/main" val="1880294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 en object">
  <p:cSld name="1_Titel en objec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95300" y="92077"/>
            <a:ext cx="8915400" cy="1508125"/>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9pPr>
          </a:lstStyle>
          <a:p>
            <a:endParaRPr dirty="0"/>
          </a:p>
        </p:txBody>
      </p:sp>
      <p:sp>
        <p:nvSpPr>
          <p:cNvPr id="60" name="Shape 60"/>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2pPr>
            <a:lvl3pPr marL="1371600" marR="0" lvl="2"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3pPr>
            <a:lvl4pPr marL="1828800" marR="0" lvl="3"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4pPr>
            <a:lvl5pPr marL="2286000" marR="0" lvl="4"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5pPr>
            <a:lvl6pPr marL="2743200" marR="0" lvl="5"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6pPr>
            <a:lvl7pPr marL="3200400" marR="0" lvl="6"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7pPr>
            <a:lvl8pPr marL="3657600" marR="0" lvl="7"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8pPr>
            <a:lvl9pPr marL="4114800" marR="0" lvl="8"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9pPr>
          </a:lstStyle>
          <a:p>
            <a:endParaRPr dirty="0"/>
          </a:p>
        </p:txBody>
      </p:sp>
      <p:sp>
        <p:nvSpPr>
          <p:cNvPr id="61" name="Shape 61"/>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084556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eeg">
  <p:cSld name="Leeg">
    <p:spTree>
      <p:nvGrpSpPr>
        <p:cNvPr id="1" name="Shape 75"/>
        <p:cNvGrpSpPr/>
        <p:nvPr/>
      </p:nvGrpSpPr>
      <p:grpSpPr>
        <a:xfrm>
          <a:off x="0" y="0"/>
          <a:ext cx="0" cy="0"/>
          <a:chOff x="0" y="0"/>
          <a:chExt cx="0" cy="0"/>
        </a:xfrm>
      </p:grpSpPr>
      <p:sp>
        <p:nvSpPr>
          <p:cNvPr id="76" name="Shape 76"/>
          <p:cNvSpPr txBox="1">
            <a:spLocks noGrp="1"/>
          </p:cNvSpPr>
          <p:nvPr>
            <p:ph type="sldNum" idx="12"/>
          </p:nvPr>
        </p:nvSpPr>
        <p:spPr>
          <a:xfrm>
            <a:off x="7099300" y="6356351"/>
            <a:ext cx="2311400" cy="370840"/>
          </a:xfrm>
          <a:prstGeom prst="rect">
            <a:avLst/>
          </a:prstGeom>
          <a:noFill/>
          <a:ln>
            <a:noFill/>
          </a:ln>
        </p:spPr>
        <p:txBody>
          <a:bodyPr spcFirstLastPara="1" wrap="square" lIns="60925" tIns="60925" rIns="60925" bIns="60925" anchor="t" anchorCtr="0">
            <a:noAutofit/>
          </a:bodyPr>
          <a:lstStyle>
            <a:lvl1pPr marL="0" marR="0" lvl="0"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0" marR="0" lvl="1"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2400"/>
              <a:buFont typeface="Arial"/>
              <a:buNone/>
              <a:defRPr sz="1800" b="0" i="0" u="none" strike="noStrike" cap="none">
                <a:solidFill>
                  <a:srgbClr val="000000"/>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46651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Titel en Inhoud">
  <p:cSld name="3_Titel en Inhou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495300" y="1600200"/>
            <a:ext cx="8915400" cy="5257800"/>
          </a:xfrm>
          <a:prstGeom prst="rect">
            <a:avLst/>
          </a:prstGeom>
          <a:noFill/>
          <a:ln>
            <a:noFill/>
          </a:ln>
        </p:spPr>
        <p:txBody>
          <a:bodyPr spcFirstLastPara="1" wrap="square" lIns="121900" tIns="121900" rIns="121900" bIns="121900" anchor="t" anchorCtr="0"/>
          <a:lstStyle>
            <a:lvl1pPr marL="457200" marR="0" lvl="0" indent="-501650" algn="l" rtl="0">
              <a:lnSpc>
                <a:spcPct val="100000"/>
              </a:lnSpc>
              <a:spcBef>
                <a:spcPts val="600"/>
              </a:spcBef>
              <a:spcAft>
                <a:spcPts val="0"/>
              </a:spcAft>
              <a:buClr>
                <a:srgbClr val="000000"/>
              </a:buClr>
              <a:buSzPts val="4300"/>
              <a:buFont typeface="Arial"/>
              <a:buChar char="&gt;"/>
              <a:defRPr sz="3200" b="0"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L="914400" marR="0" lvl="1" indent="-501650" algn="l" rtl="0">
              <a:lnSpc>
                <a:spcPct val="100000"/>
              </a:lnSpc>
              <a:spcBef>
                <a:spcPts val="600"/>
              </a:spcBef>
              <a:spcAft>
                <a:spcPts val="0"/>
              </a:spcAft>
              <a:buClr>
                <a:srgbClr val="000000"/>
              </a:buClr>
              <a:buSzPts val="4300"/>
              <a:buFont typeface="Noto Sans Symbols"/>
              <a:buChar char="▪"/>
              <a:defRPr sz="3200" b="0" i="0" u="none" strike="noStrike" cap="none">
                <a:solidFill>
                  <a:srgbClr val="000000"/>
                </a:solidFill>
                <a:latin typeface="Arial"/>
                <a:ea typeface="Arial"/>
                <a:cs typeface="Arial"/>
                <a:sym typeface="Arial"/>
              </a:defRPr>
            </a:lvl2pPr>
            <a:lvl3pPr marL="1371600" marR="0" lvl="2" indent="-501650" algn="l" rtl="0">
              <a:lnSpc>
                <a:spcPct val="100000"/>
              </a:lnSpc>
              <a:spcBef>
                <a:spcPts val="600"/>
              </a:spcBef>
              <a:spcAft>
                <a:spcPts val="0"/>
              </a:spcAft>
              <a:buClr>
                <a:srgbClr val="000000"/>
              </a:buClr>
              <a:buSzPts val="4300"/>
              <a:buFont typeface="Arial"/>
              <a:buChar char="&gt;"/>
              <a:defRPr sz="3200" b="0" i="0" u="none" strike="noStrike" cap="none">
                <a:solidFill>
                  <a:srgbClr val="000000"/>
                </a:solidFill>
                <a:latin typeface="Arial"/>
                <a:ea typeface="Arial"/>
                <a:cs typeface="Arial"/>
                <a:sym typeface="Arial"/>
              </a:defRPr>
            </a:lvl3pPr>
            <a:lvl4pPr marL="1828800" marR="0" lvl="3" indent="-501650" algn="l" rtl="0">
              <a:lnSpc>
                <a:spcPct val="100000"/>
              </a:lnSpc>
              <a:spcBef>
                <a:spcPts val="600"/>
              </a:spcBef>
              <a:spcAft>
                <a:spcPts val="0"/>
              </a:spcAft>
              <a:buClr>
                <a:srgbClr val="000000"/>
              </a:buClr>
              <a:buSzPts val="4300"/>
              <a:buFont typeface="Noto Sans Symbols"/>
              <a:buChar char="▪"/>
              <a:defRPr sz="3200" b="0" i="0" u="none" strike="noStrike" cap="none">
                <a:solidFill>
                  <a:srgbClr val="000000"/>
                </a:solidFill>
                <a:latin typeface="Arial"/>
                <a:ea typeface="Arial"/>
                <a:cs typeface="Arial"/>
                <a:sym typeface="Arial"/>
              </a:defRPr>
            </a:lvl4pPr>
            <a:lvl5pPr marL="2286000" marR="0" lvl="4" indent="-501650" algn="l" rtl="0">
              <a:lnSpc>
                <a:spcPct val="100000"/>
              </a:lnSpc>
              <a:spcBef>
                <a:spcPts val="600"/>
              </a:spcBef>
              <a:spcAft>
                <a:spcPts val="0"/>
              </a:spcAft>
              <a:buClr>
                <a:srgbClr val="000000"/>
              </a:buClr>
              <a:buSzPts val="4300"/>
              <a:buFont typeface="Arial"/>
              <a:buChar char="&gt;"/>
              <a:defRPr sz="3200" b="0" i="0" u="none" strike="noStrike" cap="none">
                <a:solidFill>
                  <a:srgbClr val="000000"/>
                </a:solidFill>
                <a:latin typeface="Arial"/>
                <a:ea typeface="Arial"/>
                <a:cs typeface="Arial"/>
                <a:sym typeface="Arial"/>
              </a:defRPr>
            </a:lvl5pPr>
            <a:lvl6pPr marL="2743200" marR="0" lvl="5"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6pPr>
            <a:lvl7pPr marL="3200400" marR="0" lvl="6"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7pPr>
            <a:lvl8pPr marL="3657600" marR="0" lvl="7"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8pPr>
            <a:lvl9pPr marL="4114800" marR="0" lvl="8" indent="-501650" algn="l" rtl="0">
              <a:lnSpc>
                <a:spcPct val="100000"/>
              </a:lnSpc>
              <a:spcBef>
                <a:spcPts val="700"/>
              </a:spcBef>
              <a:spcAft>
                <a:spcPts val="0"/>
              </a:spcAft>
              <a:buClr>
                <a:srgbClr val="000000"/>
              </a:buClr>
              <a:buSzPts val="4300"/>
              <a:buFont typeface="Arial"/>
              <a:buChar char="•"/>
              <a:defRPr sz="3200" b="0" i="0" u="none" strike="noStrike" cap="none">
                <a:solidFill>
                  <a:srgbClr val="000000"/>
                </a:solidFill>
                <a:latin typeface="Arial"/>
                <a:ea typeface="Arial"/>
                <a:cs typeface="Arial"/>
                <a:sym typeface="Arial"/>
              </a:defRPr>
            </a:lvl9pPr>
          </a:lstStyle>
          <a:p>
            <a:endParaRPr dirty="0"/>
          </a:p>
        </p:txBody>
      </p:sp>
      <p:sp>
        <p:nvSpPr>
          <p:cNvPr id="79" name="Shape 79"/>
          <p:cNvSpPr txBox="1">
            <a:spLocks noGrp="1"/>
          </p:cNvSpPr>
          <p:nvPr>
            <p:ph type="title"/>
          </p:nvPr>
        </p:nvSpPr>
        <p:spPr>
          <a:xfrm>
            <a:off x="681039" y="365127"/>
            <a:ext cx="8543925" cy="984352"/>
          </a:xfrm>
          <a:prstGeom prst="rect">
            <a:avLst/>
          </a:prstGeom>
          <a:noFill/>
          <a:ln>
            <a:noFill/>
          </a:ln>
        </p:spPr>
        <p:txBody>
          <a:bodyPr spcFirstLastPara="1" wrap="square" lIns="121900" tIns="121900" rIns="121900" bIns="121900" anchor="t" anchorCtr="0"/>
          <a:lstStyle>
            <a:lvl1pPr marR="0" lvl="0"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4400" b="1" i="0" u="none" strike="noStrike" cap="none">
                <a:solidFill>
                  <a:srgbClr val="000000"/>
                </a:solidFill>
                <a:latin typeface="Arial"/>
                <a:ea typeface="Arial"/>
                <a:cs typeface="Arial"/>
                <a:sym typeface="Arial"/>
              </a:defRPr>
            </a:lvl9pPr>
          </a:lstStyle>
          <a:p>
            <a:endParaRPr dirty="0"/>
          </a:p>
        </p:txBody>
      </p:sp>
      <p:sp>
        <p:nvSpPr>
          <p:cNvPr id="80" name="Shape 80"/>
          <p:cNvSpPr txBox="1">
            <a:spLocks noGrp="1"/>
          </p:cNvSpPr>
          <p:nvPr>
            <p:ph type="ftr" idx="11"/>
          </p:nvPr>
        </p:nvSpPr>
        <p:spPr>
          <a:xfrm>
            <a:off x="480652" y="6605192"/>
            <a:ext cx="6084000" cy="176928"/>
          </a:xfrm>
          <a:prstGeom prst="rect">
            <a:avLst/>
          </a:prstGeom>
          <a:noFill/>
          <a:ln>
            <a:noFill/>
          </a:ln>
        </p:spPr>
        <p:txBody>
          <a:bodyPr spcFirstLastPara="1" wrap="square" lIns="121900" tIns="121900" rIns="121900" bIns="121900" anchor="ctr" anchorCtr="0"/>
          <a:lstStyle>
            <a:lvl1pPr marR="0" lvl="0" algn="l" rtl="0">
              <a:lnSpc>
                <a:spcPct val="100000"/>
              </a:lnSpc>
              <a:spcBef>
                <a:spcPts val="0"/>
              </a:spcBef>
              <a:spcAft>
                <a:spcPts val="0"/>
              </a:spcAft>
              <a:buClr>
                <a:srgbClr val="000000"/>
              </a:buClr>
              <a:buSzPts val="1900"/>
              <a:buFont typeface="Arial"/>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9pPr>
          </a:lstStyle>
          <a:p>
            <a:endParaRPr lang="nl-BE"/>
          </a:p>
        </p:txBody>
      </p:sp>
      <p:sp>
        <p:nvSpPr>
          <p:cNvPr id="81" name="Shape 81"/>
          <p:cNvSpPr txBox="1">
            <a:spLocks noGrp="1"/>
          </p:cNvSpPr>
          <p:nvPr>
            <p:ph type="sldNum" idx="12"/>
          </p:nvPr>
        </p:nvSpPr>
        <p:spPr>
          <a:xfrm>
            <a:off x="8689204" y="6565399"/>
            <a:ext cx="739309" cy="248489"/>
          </a:xfrm>
          <a:prstGeom prst="rect">
            <a:avLst/>
          </a:prstGeom>
          <a:noFill/>
          <a:ln>
            <a:noFill/>
          </a:ln>
        </p:spPr>
        <p:txBody>
          <a:bodyPr spcFirstLastPara="1" wrap="square" lIns="60925" tIns="60925" rIns="60925" bIns="60925" anchor="ctr" anchorCtr="0">
            <a:noAutofit/>
          </a:bodyPr>
          <a:lstStyle>
            <a:lvl1pPr marL="0" marR="0" lvl="0" indent="0" algn="r" rtl="0">
              <a:lnSpc>
                <a:spcPct val="100000"/>
              </a:lnSpc>
              <a:spcBef>
                <a:spcPts val="0"/>
              </a:spcBef>
              <a:spcAft>
                <a:spcPts val="0"/>
              </a:spcAft>
              <a:buClr>
                <a:srgbClr val="000000"/>
              </a:buClr>
              <a:buSzPts val="1400"/>
              <a:buFont typeface="Arial"/>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000" b="0" i="0" u="none" strike="noStrike" cap="none">
                <a:solidFill>
                  <a:schemeClr val="lt2"/>
                </a:solidFill>
                <a:latin typeface="Arial"/>
                <a:ea typeface="Arial"/>
                <a:cs typeface="Arial"/>
                <a:sym typeface="Arial"/>
              </a:defRPr>
            </a:lvl9pPr>
          </a:lstStyle>
          <a:p>
            <a:fld id="{00000000-1234-1234-1234-123412341234}" type="slidenum">
              <a:rPr lang="en-GB" smtClean="0"/>
              <a:pPr/>
              <a:t>‹#›</a:t>
            </a:fld>
            <a:endParaRPr lang="en-GB"/>
          </a:p>
        </p:txBody>
      </p:sp>
      <p:sp>
        <p:nvSpPr>
          <p:cNvPr id="82" name="Shape 82"/>
          <p:cNvSpPr txBox="1">
            <a:spLocks noGrp="1"/>
          </p:cNvSpPr>
          <p:nvPr>
            <p:ph type="dt" idx="10"/>
          </p:nvPr>
        </p:nvSpPr>
        <p:spPr>
          <a:xfrm>
            <a:off x="6564654" y="6603112"/>
            <a:ext cx="2863858" cy="174732"/>
          </a:xfrm>
          <a:prstGeom prst="rect">
            <a:avLst/>
          </a:prstGeom>
          <a:noFill/>
          <a:ln>
            <a:noFill/>
          </a:ln>
        </p:spPr>
        <p:txBody>
          <a:bodyPr spcFirstLastPara="1" wrap="square" lIns="121900" tIns="121900" rIns="121900" bIns="121900" anchor="ctr" anchorCtr="0"/>
          <a:lstStyle>
            <a:lvl1pPr marR="0" lvl="0" algn="r" rtl="0">
              <a:lnSpc>
                <a:spcPct val="100000"/>
              </a:lnSpc>
              <a:spcBef>
                <a:spcPts val="0"/>
              </a:spcBef>
              <a:spcAft>
                <a:spcPts val="0"/>
              </a:spcAft>
              <a:buClr>
                <a:srgbClr val="000000"/>
              </a:buClr>
              <a:buSzPts val="1900"/>
              <a:buFont typeface="Arial"/>
              <a:buNone/>
              <a:defRPr sz="1000" b="0" i="0" u="none" strike="noStrike" cap="none">
                <a:solidFill>
                  <a:schemeClr val="lt2"/>
                </a:solidFill>
                <a:latin typeface="FlandersArtSans-Regular" panose="00000500000000000000" pitchFamily="2" charset="0"/>
                <a:ea typeface="FlandersArtSans-Regular" panose="00000500000000000000" pitchFamily="2" charset="0"/>
                <a:cs typeface="Arial"/>
                <a:sym typeface="Arial"/>
              </a:defRPr>
            </a:lvl1pPr>
            <a:lvl2pPr marR="0" lvl="1"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400" b="0" i="0" u="none" strike="noStrike" cap="none">
                <a:solidFill>
                  <a:srgbClr val="000000"/>
                </a:solidFill>
                <a:latin typeface="Arial"/>
                <a:ea typeface="Arial"/>
                <a:cs typeface="Arial"/>
                <a:sym typeface="Arial"/>
              </a:defRPr>
            </a:lvl9pPr>
          </a:lstStyle>
          <a:p>
            <a:endParaRPr lang="nl-BE"/>
          </a:p>
        </p:txBody>
      </p:sp>
    </p:spTree>
    <p:extLst>
      <p:ext uri="{BB962C8B-B14F-4D97-AF65-F5344CB8AC3E}">
        <p14:creationId xmlns:p14="http://schemas.microsoft.com/office/powerpoint/2010/main" val="5420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154" y="-21307"/>
            <a:ext cx="8762846" cy="5643664"/>
          </a:xfrm>
          <a:prstGeom prst="rect">
            <a:avLst/>
          </a:prstGeom>
        </p:spPr>
      </p:pic>
      <p:sp>
        <p:nvSpPr>
          <p:cNvPr id="15" name="Shape 108"/>
          <p:cNvSpPr/>
          <p:nvPr userDrawn="1"/>
        </p:nvSpPr>
        <p:spPr>
          <a:xfrm>
            <a:off x="1" y="-21306"/>
            <a:ext cx="6861969"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latin typeface="FlandersArtSans-Regular" panose="00000500000000000000" pitchFamily="2" charset="0"/>
            </a:endParaRPr>
          </a:p>
        </p:txBody>
      </p:sp>
      <p:pic>
        <p:nvPicPr>
          <p:cNvPr id="6" name="image3.png"/>
          <p:cNvPicPr/>
          <p:nvPr userDrawn="1"/>
        </p:nvPicPr>
        <p:blipFill>
          <a:blip r:embed="rId3">
            <a:extLst/>
          </a:blip>
          <a:stretch>
            <a:fillRect/>
          </a:stretch>
        </p:blipFill>
        <p:spPr>
          <a:xfrm>
            <a:off x="700173" y="692695"/>
            <a:ext cx="1950001" cy="734484"/>
          </a:xfrm>
          <a:prstGeom prst="rect">
            <a:avLst/>
          </a:prstGeom>
          <a:ln w="12700">
            <a:miter lim="400000"/>
          </a:ln>
        </p:spPr>
      </p:pic>
      <p:sp>
        <p:nvSpPr>
          <p:cNvPr id="10" name="Subtitle 2"/>
          <p:cNvSpPr>
            <a:spLocks noGrp="1"/>
          </p:cNvSpPr>
          <p:nvPr>
            <p:ph type="subTitle" idx="1"/>
          </p:nvPr>
        </p:nvSpPr>
        <p:spPr>
          <a:xfrm>
            <a:off x="1028712" y="4509834"/>
            <a:ext cx="5094419"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1028711" y="1551752"/>
            <a:ext cx="4236324"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7" name="TextBox 16"/>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670730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0490" y="1"/>
            <a:ext cx="9555510"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00172" y="5770201"/>
            <a:ext cx="1525527" cy="396241"/>
          </a:xfrm>
          <a:prstGeom prst="rect">
            <a:avLst/>
          </a:prstGeom>
        </p:spPr>
      </p:pic>
      <p:sp>
        <p:nvSpPr>
          <p:cNvPr id="12" name="Shape 7"/>
          <p:cNvSpPr>
            <a:spLocks noGrp="1"/>
          </p:cNvSpPr>
          <p:nvPr>
            <p:ph type="title"/>
          </p:nvPr>
        </p:nvSpPr>
        <p:spPr>
          <a:xfrm>
            <a:off x="1028712" y="1551752"/>
            <a:ext cx="74295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latin typeface="FlandersArtSans-Regular" panose="00000500000000000000" pitchFamily="2" charset="0"/>
            </a:endParaRPr>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0171" y="687274"/>
            <a:ext cx="1950000" cy="701014"/>
          </a:xfrm>
          <a:prstGeom prst="rect">
            <a:avLst/>
          </a:prstGeom>
        </p:spPr>
      </p:pic>
      <p:sp>
        <p:nvSpPr>
          <p:cNvPr id="14" name="TextBox 13"/>
          <p:cNvSpPr txBox="1"/>
          <p:nvPr userDrawn="1"/>
        </p:nvSpPr>
        <p:spPr>
          <a:xfrm>
            <a:off x="6591183" y="5889445"/>
            <a:ext cx="3198355"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028712" y="4509834"/>
            <a:ext cx="74295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3679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3820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50488" y="-1"/>
            <a:ext cx="9555512" cy="6858001"/>
          </a:xfrm>
          <a:prstGeom prst="rect">
            <a:avLst/>
          </a:prstGeom>
          <a:ln w="12700">
            <a:miter lim="400000"/>
          </a:ln>
        </p:spPr>
      </p:pic>
      <p:sp>
        <p:nvSpPr>
          <p:cNvPr id="5" name="Subtitle 2"/>
          <p:cNvSpPr>
            <a:spLocks noGrp="1"/>
          </p:cNvSpPr>
          <p:nvPr>
            <p:ph type="subTitle" idx="1"/>
          </p:nvPr>
        </p:nvSpPr>
        <p:spPr>
          <a:xfrm>
            <a:off x="1965158" y="4941168"/>
            <a:ext cx="74295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974559" y="2002534"/>
            <a:ext cx="84201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2967338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OSLO-Adres 4/5/2018</a:t>
            </a:r>
            <a:endParaRPr lang="nl-BE" dirty="0"/>
          </a:p>
        </p:txBody>
      </p:sp>
      <p:sp>
        <p:nvSpPr>
          <p:cNvPr id="12"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AB4393CD-4175-4A9E-99D7-946E06958DE7}" type="datetime1">
              <a:rPr lang="nl-BE" smtClean="0"/>
              <a:t>3/05/2018</a:t>
            </a:fld>
            <a:endParaRPr lang="nl-BE" dirty="0"/>
          </a:p>
        </p:txBody>
      </p:sp>
    </p:spTree>
    <p:extLst>
      <p:ext uri="{BB962C8B-B14F-4D97-AF65-F5344CB8AC3E}">
        <p14:creationId xmlns:p14="http://schemas.microsoft.com/office/powerpoint/2010/main" val="288815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81038"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OSLO-Adres 4/5/2018</a:t>
            </a:r>
            <a:endParaRPr lang="nl-BE" dirty="0"/>
          </a:p>
        </p:txBody>
      </p:sp>
      <p:sp>
        <p:nvSpPr>
          <p:cNvPr id="13"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69CC0434-439B-4B28-82C8-3D2A46291C39}" type="datetime1">
              <a:rPr lang="nl-BE" smtClean="0"/>
              <a:t>3/05/2018</a:t>
            </a:fld>
            <a:endParaRPr lang="nl-BE" dirty="0"/>
          </a:p>
        </p:txBody>
      </p:sp>
      <p:sp>
        <p:nvSpPr>
          <p:cNvPr id="18" name="Content Placeholder 2"/>
          <p:cNvSpPr>
            <a:spLocks noGrp="1"/>
          </p:cNvSpPr>
          <p:nvPr>
            <p:ph sz="quarter" idx="11"/>
          </p:nvPr>
        </p:nvSpPr>
        <p:spPr>
          <a:xfrm>
            <a:off x="5040876" y="1482215"/>
            <a:ext cx="4184087"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260631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OSLO-Adres 4/5/2018</a:t>
            </a:r>
            <a:endParaRPr lang="nl-BE" dirty="0"/>
          </a:p>
        </p:txBody>
      </p:sp>
      <p:sp>
        <p:nvSpPr>
          <p:cNvPr id="11"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CA4ACF56-C7F4-4F6D-A5BA-1AD2C8151D49}" type="datetime1">
              <a:rPr lang="nl-BE" smtClean="0"/>
              <a:t>3/05/2018</a:t>
            </a:fld>
            <a:endParaRPr lang="nl-BE" dirty="0"/>
          </a:p>
        </p:txBody>
      </p:sp>
    </p:spTree>
    <p:extLst>
      <p:ext uri="{BB962C8B-B14F-4D97-AF65-F5344CB8AC3E}">
        <p14:creationId xmlns:p14="http://schemas.microsoft.com/office/powerpoint/2010/main" val="2242918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OSLO-Adres 4/5/2018</a:t>
            </a:r>
            <a:endParaRPr lang="nl-BE" dirty="0"/>
          </a:p>
        </p:txBody>
      </p:sp>
      <p:sp>
        <p:nvSpPr>
          <p:cNvPr id="9"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10582516-38CE-499D-8E16-CB9918C8EA27}" type="datetime1">
              <a:rPr lang="nl-BE" smtClean="0"/>
              <a:t>3/05/2018</a:t>
            </a:fld>
            <a:endParaRPr lang="nl-BE" dirty="0"/>
          </a:p>
        </p:txBody>
      </p:sp>
    </p:spTree>
    <p:extLst>
      <p:ext uri="{BB962C8B-B14F-4D97-AF65-F5344CB8AC3E}">
        <p14:creationId xmlns:p14="http://schemas.microsoft.com/office/powerpoint/2010/main" val="321565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1038" y="1482215"/>
            <a:ext cx="8543925"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0" y="0"/>
            <a:ext cx="350489"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latin typeface="FlandersArtSans-Regular" panose="00000500000000000000" pitchFamily="2" charset="0"/>
            </a:endParaRPr>
          </a:p>
        </p:txBody>
      </p:sp>
      <p:sp>
        <p:nvSpPr>
          <p:cNvPr id="8" name="Title Placeholder 7"/>
          <p:cNvSpPr>
            <a:spLocks noGrp="1"/>
          </p:cNvSpPr>
          <p:nvPr>
            <p:ph type="title"/>
          </p:nvPr>
        </p:nvSpPr>
        <p:spPr>
          <a:xfrm>
            <a:off x="681038" y="365126"/>
            <a:ext cx="8543925" cy="984352"/>
          </a:xfrm>
          <a:prstGeom prst="rect">
            <a:avLst/>
          </a:prstGeom>
        </p:spPr>
        <p:txBody>
          <a:bodyPr vert="horz" lIns="91440" tIns="45720" rIns="91440" bIns="45720"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80651" y="6605192"/>
            <a:ext cx="6084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r>
              <a:rPr lang="nl-BE"/>
              <a:t>Webcast OSLO-Adres 4/5/2018</a:t>
            </a:r>
            <a:endParaRPr lang="nl-BE" dirty="0"/>
          </a:p>
        </p:txBody>
      </p:sp>
      <p:sp>
        <p:nvSpPr>
          <p:cNvPr id="10" name="Shape 5"/>
          <p:cNvSpPr>
            <a:spLocks noGrp="1"/>
          </p:cNvSpPr>
          <p:nvPr>
            <p:ph type="sldNum" sz="quarter" idx="4"/>
          </p:nvPr>
        </p:nvSpPr>
        <p:spPr>
          <a:xfrm>
            <a:off x="8689202" y="6558837"/>
            <a:ext cx="73930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6564652" y="6603110"/>
            <a:ext cx="286385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fld id="{D1DB08DF-AB18-412C-9365-E986000E67BC}" type="datetime1">
              <a:rPr lang="nl-BE" smtClean="0"/>
              <a:t>3/05/2018</a:t>
            </a:fld>
            <a:endParaRPr lang="nl-BE" dirty="0"/>
          </a:p>
        </p:txBody>
      </p:sp>
    </p:spTree>
    <p:extLst>
      <p:ext uri="{BB962C8B-B14F-4D97-AF65-F5344CB8AC3E}">
        <p14:creationId xmlns:p14="http://schemas.microsoft.com/office/powerpoint/2010/main" val="7101139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hd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nl-BE" dirty="0"/>
              <a:t>Webcast 4/5/2018</a:t>
            </a:r>
          </a:p>
        </p:txBody>
      </p:sp>
      <p:sp>
        <p:nvSpPr>
          <p:cNvPr id="6" name="Title 5"/>
          <p:cNvSpPr>
            <a:spLocks noGrp="1"/>
          </p:cNvSpPr>
          <p:nvPr>
            <p:ph type="title"/>
          </p:nvPr>
        </p:nvSpPr>
        <p:spPr/>
        <p:txBody>
          <a:bodyPr/>
          <a:lstStyle/>
          <a:p>
            <a:r>
              <a:rPr lang="nl-BE" dirty="0"/>
              <a:t>OSLO-Adres</a:t>
            </a:r>
          </a:p>
        </p:txBody>
      </p:sp>
    </p:spTree>
    <p:extLst>
      <p:ext uri="{BB962C8B-B14F-4D97-AF65-F5344CB8AC3E}">
        <p14:creationId xmlns:p14="http://schemas.microsoft.com/office/powerpoint/2010/main" val="1456324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Standaard</a:t>
            </a:r>
          </a:p>
        </p:txBody>
      </p:sp>
      <p:sp>
        <p:nvSpPr>
          <p:cNvPr id="6" name="Footer Placeholder 5"/>
          <p:cNvSpPr>
            <a:spLocks noGrp="1"/>
          </p:cNvSpPr>
          <p:nvPr>
            <p:ph type="ftr" sz="quarter" idx="3"/>
          </p:nvPr>
        </p:nvSpPr>
        <p:spPr/>
        <p:txBody>
          <a:bodyPr/>
          <a:lstStyle/>
          <a:p>
            <a:r>
              <a:rPr lang="nl-BE" dirty="0"/>
              <a:t>Webcast OSLO-Adres 4/5/2018</a:t>
            </a:r>
          </a:p>
        </p:txBody>
      </p:sp>
      <p:sp>
        <p:nvSpPr>
          <p:cNvPr id="7" name="Slide Number Placeholder 6"/>
          <p:cNvSpPr>
            <a:spLocks noGrp="1"/>
          </p:cNvSpPr>
          <p:nvPr>
            <p:ph type="sldNum" sz="quarter" idx="4"/>
          </p:nvPr>
        </p:nvSpPr>
        <p:spPr/>
        <p:txBody>
          <a:bodyPr/>
          <a:lstStyle/>
          <a:p>
            <a:fld id="{F55100FD-100E-4D95-BDF2-1B298B1F89AD}" type="slidenum">
              <a:rPr lang="nl-BE" smtClean="0"/>
              <a:pPr/>
              <a:t>10</a:t>
            </a:fld>
            <a:endParaRPr lang="nl-BE" dirty="0"/>
          </a:p>
        </p:txBody>
      </p:sp>
      <p:sp>
        <p:nvSpPr>
          <p:cNvPr id="9" name="Content Placeholder 8"/>
          <p:cNvSpPr>
            <a:spLocks noGrp="1"/>
          </p:cNvSpPr>
          <p:nvPr>
            <p:ph sz="quarter" idx="10"/>
          </p:nvPr>
        </p:nvSpPr>
        <p:spPr/>
        <p:txBody>
          <a:bodyPr/>
          <a:lstStyle/>
          <a:p>
            <a:r>
              <a:rPr lang="nl-BE" dirty="0"/>
              <a:t>Wat hebben we nodig?</a:t>
            </a:r>
          </a:p>
          <a:p>
            <a:pPr lvl="1"/>
            <a:r>
              <a:rPr lang="nl-BE" dirty="0"/>
              <a:t>Semantische &amp; technische datastandaard voor een adresregister</a:t>
            </a:r>
          </a:p>
          <a:p>
            <a:pPr lvl="1"/>
            <a:r>
              <a:rPr lang="nl-BE" dirty="0" err="1"/>
              <a:t>Maw</a:t>
            </a:r>
            <a:r>
              <a:rPr lang="nl-BE" dirty="0"/>
              <a:t>: semantiek </a:t>
            </a:r>
            <a:r>
              <a:rPr lang="nl-BE" dirty="0" err="1"/>
              <a:t>ve</a:t>
            </a:r>
            <a:r>
              <a:rPr lang="nl-BE" dirty="0"/>
              <a:t> adres vastleggen zodat zelfs een machine die kan “begrijpen” = vocabularium: open standaard, exploratief</a:t>
            </a:r>
          </a:p>
          <a:p>
            <a:pPr lvl="1"/>
            <a:r>
              <a:rPr lang="nl-BE" dirty="0" err="1"/>
              <a:t>Constraints</a:t>
            </a:r>
            <a:r>
              <a:rPr lang="nl-BE" dirty="0"/>
              <a:t> toevoegen zodat bepaalde applicaties (hier adresregisters) adresgegevens kunnen uitwisselen = applicatieprofiel, gesloten standaard, </a:t>
            </a:r>
            <a:r>
              <a:rPr lang="nl-BE" dirty="0" err="1"/>
              <a:t>focussed</a:t>
            </a:r>
            <a:endParaRPr lang="nl-BE" dirty="0"/>
          </a:p>
        </p:txBody>
      </p:sp>
    </p:spTree>
    <p:extLst>
      <p:ext uri="{BB962C8B-B14F-4D97-AF65-F5344CB8AC3E}">
        <p14:creationId xmlns:p14="http://schemas.microsoft.com/office/powerpoint/2010/main" val="275797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11</a:t>
            </a:fld>
            <a:endParaRPr lang="nl-BE" dirty="0"/>
          </a:p>
        </p:txBody>
      </p:sp>
      <p:sp>
        <p:nvSpPr>
          <p:cNvPr id="9" name="Content Placeholder 8"/>
          <p:cNvSpPr>
            <a:spLocks noGrp="1"/>
          </p:cNvSpPr>
          <p:nvPr>
            <p:ph sz="quarter" idx="10"/>
          </p:nvPr>
        </p:nvSpPr>
        <p:spPr/>
        <p:txBody>
          <a:bodyPr/>
          <a:lstStyle/>
          <a:p>
            <a:r>
              <a:rPr lang="nl-BE" dirty="0"/>
              <a:t>Doel = semantische en technische </a:t>
            </a:r>
            <a:r>
              <a:rPr lang="nl-BE" dirty="0" err="1"/>
              <a:t>interoperabilteit</a:t>
            </a:r>
            <a:endParaRPr lang="nl-BE" dirty="0"/>
          </a:p>
          <a:p>
            <a:pPr lvl="1"/>
            <a:r>
              <a:rPr lang="nl-BE" dirty="0"/>
              <a:t>Machines die met elkaar kunnen communiceren omdat ze zowel de semantiek als de structuur </a:t>
            </a:r>
            <a:r>
              <a:rPr lang="nl-BE" dirty="0" err="1"/>
              <a:t>vd</a:t>
            </a:r>
            <a:r>
              <a:rPr lang="nl-BE" dirty="0"/>
              <a:t> gegevens (her)kennen</a:t>
            </a:r>
          </a:p>
          <a:p>
            <a:pPr lvl="1"/>
            <a:r>
              <a:rPr lang="nl-BE" dirty="0"/>
              <a:t>Vroeger vooral focus op technische interoperabiliteit (XML-tijdperk), nu ook op semantische interoperabiliteit (RDF-tijdperk)</a:t>
            </a:r>
          </a:p>
          <a:p>
            <a:pPr lvl="1"/>
            <a:r>
              <a:rPr lang="nl-BE" dirty="0"/>
              <a:t>En zelfs aandacht voor organisatorische en juridische </a:t>
            </a:r>
            <a:r>
              <a:rPr lang="nl-BE" dirty="0" err="1"/>
              <a:t>interoperabilteit</a:t>
            </a:r>
            <a:r>
              <a:rPr lang="nl-BE" dirty="0"/>
              <a:t> </a:t>
            </a:r>
          </a:p>
        </p:txBody>
      </p:sp>
    </p:spTree>
    <p:extLst>
      <p:ext uri="{BB962C8B-B14F-4D97-AF65-F5344CB8AC3E}">
        <p14:creationId xmlns:p14="http://schemas.microsoft.com/office/powerpoint/2010/main" val="1977459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Interoperabilteit</a:t>
            </a:r>
            <a:endParaRPr lang="nl-BE" dirty="0"/>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12</a:t>
            </a:fld>
            <a:endParaRPr lang="nl-BE" dirty="0"/>
          </a:p>
        </p:txBody>
      </p:sp>
      <p:pic>
        <p:nvPicPr>
          <p:cNvPr id="8" name="Picture 7">
            <a:extLst>
              <a:ext uri="{FF2B5EF4-FFF2-40B4-BE49-F238E27FC236}">
                <a16:creationId xmlns:a16="http://schemas.microsoft.com/office/drawing/2014/main" xmlns="" id="{FCD9A889-D6B0-428C-A564-729300DADE52}"/>
              </a:ext>
            </a:extLst>
          </p:cNvPr>
          <p:cNvPicPr>
            <a:picLocks noChangeAspect="1"/>
          </p:cNvPicPr>
          <p:nvPr/>
        </p:nvPicPr>
        <p:blipFill>
          <a:blip r:embed="rId3"/>
          <a:stretch>
            <a:fillRect/>
          </a:stretch>
        </p:blipFill>
        <p:spPr>
          <a:xfrm>
            <a:off x="3852576" y="2261515"/>
            <a:ext cx="2200847" cy="2334970"/>
          </a:xfrm>
          <a:prstGeom prst="rect">
            <a:avLst/>
          </a:prstGeom>
        </p:spPr>
      </p:pic>
      <p:sp>
        <p:nvSpPr>
          <p:cNvPr id="5" name="TextBox 4">
            <a:extLst>
              <a:ext uri="{FF2B5EF4-FFF2-40B4-BE49-F238E27FC236}">
                <a16:creationId xmlns:a16="http://schemas.microsoft.com/office/drawing/2014/main" xmlns="" id="{36397F9B-4E5A-4952-893C-97A32DCB173D}"/>
              </a:ext>
            </a:extLst>
          </p:cNvPr>
          <p:cNvSpPr txBox="1"/>
          <p:nvPr/>
        </p:nvSpPr>
        <p:spPr>
          <a:xfrm>
            <a:off x="3147060" y="5010282"/>
            <a:ext cx="3807453" cy="338554"/>
          </a:xfrm>
          <a:prstGeom prst="rect">
            <a:avLst/>
          </a:prstGeom>
          <a:noFill/>
        </p:spPr>
        <p:txBody>
          <a:bodyPr wrap="none" rtlCol="0">
            <a:spAutoFit/>
          </a:bodyPr>
          <a:lstStyle/>
          <a:p>
            <a:r>
              <a:rPr lang="nl-BE" sz="1600" dirty="0">
                <a:latin typeface="FlandersArtSans-Regular" panose="00000500000000000000" pitchFamily="2" charset="0"/>
              </a:rPr>
              <a:t>niveau’s van interoperabiliteit volgens EIF</a:t>
            </a:r>
          </a:p>
        </p:txBody>
      </p:sp>
    </p:spTree>
    <p:extLst>
      <p:ext uri="{BB962C8B-B14F-4D97-AF65-F5344CB8AC3E}">
        <p14:creationId xmlns:p14="http://schemas.microsoft.com/office/powerpoint/2010/main" val="2852199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Semantiek</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13</a:t>
            </a:fld>
            <a:endParaRPr lang="nl-BE" dirty="0"/>
          </a:p>
        </p:txBody>
      </p:sp>
      <p:sp>
        <p:nvSpPr>
          <p:cNvPr id="9" name="Content Placeholder 8"/>
          <p:cNvSpPr>
            <a:spLocks noGrp="1"/>
          </p:cNvSpPr>
          <p:nvPr>
            <p:ph sz="quarter" idx="10"/>
          </p:nvPr>
        </p:nvSpPr>
        <p:spPr/>
        <p:txBody>
          <a:bodyPr>
            <a:normAutofit/>
          </a:bodyPr>
          <a:lstStyle/>
          <a:p>
            <a:r>
              <a:rPr lang="nl-BE" dirty="0"/>
              <a:t>Semantiek=betekenis</a:t>
            </a:r>
          </a:p>
          <a:p>
            <a:pPr lvl="1"/>
            <a:r>
              <a:rPr lang="nl-BE" dirty="0"/>
              <a:t>Afspraken over de precieze betekenis van een object, een bepaald kenmerk, de relatie tussen twee objecten </a:t>
            </a:r>
            <a:r>
              <a:rPr lang="nl-BE" dirty="0" err="1"/>
              <a:t>etc</a:t>
            </a:r>
            <a:endParaRPr lang="nl-BE" dirty="0"/>
          </a:p>
          <a:p>
            <a:pPr lvl="1"/>
            <a:r>
              <a:rPr lang="nl-BE" dirty="0"/>
              <a:t>Definities opstellen, mappen op bestaande definities</a:t>
            </a:r>
          </a:p>
          <a:p>
            <a:pPr lvl="1"/>
            <a:r>
              <a:rPr lang="nl-BE" dirty="0"/>
              <a:t>Domeinmodel opstellen: overzicht </a:t>
            </a:r>
            <a:r>
              <a:rPr lang="nl-BE" dirty="0" err="1"/>
              <a:t>vd</a:t>
            </a:r>
            <a:r>
              <a:rPr lang="nl-BE" dirty="0"/>
              <a:t> objecttypes, attributen van objecten en de relaties tussen objecten</a:t>
            </a:r>
          </a:p>
          <a:p>
            <a:pPr lvl="1"/>
            <a:r>
              <a:rPr lang="nl-BE" dirty="0" err="1"/>
              <a:t>Evt</a:t>
            </a:r>
            <a:r>
              <a:rPr lang="nl-BE" dirty="0"/>
              <a:t> </a:t>
            </a:r>
            <a:r>
              <a:rPr lang="nl-BE" dirty="0" err="1"/>
              <a:t>constraints</a:t>
            </a:r>
            <a:r>
              <a:rPr lang="nl-BE" dirty="0"/>
              <a:t> (bv </a:t>
            </a:r>
            <a:r>
              <a:rPr lang="nl-BE" dirty="0" err="1"/>
              <a:t>kardinaliteit</a:t>
            </a:r>
            <a:r>
              <a:rPr lang="nl-BE" dirty="0"/>
              <a:t> </a:t>
            </a:r>
            <a:r>
              <a:rPr lang="nl-BE" dirty="0" err="1"/>
              <a:t>ve</a:t>
            </a:r>
            <a:r>
              <a:rPr lang="nl-BE" dirty="0"/>
              <a:t> gegeven) voor een specifiek soort toepassingen</a:t>
            </a:r>
          </a:p>
        </p:txBody>
      </p:sp>
    </p:spTree>
    <p:extLst>
      <p:ext uri="{BB962C8B-B14F-4D97-AF65-F5344CB8AC3E}">
        <p14:creationId xmlns:p14="http://schemas.microsoft.com/office/powerpoint/2010/main" val="78630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Techniek</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14</a:t>
            </a:fld>
            <a:endParaRPr lang="nl-BE" dirty="0"/>
          </a:p>
        </p:txBody>
      </p:sp>
      <p:sp>
        <p:nvSpPr>
          <p:cNvPr id="9" name="Content Placeholder 8"/>
          <p:cNvSpPr>
            <a:spLocks noGrp="1"/>
          </p:cNvSpPr>
          <p:nvPr>
            <p:ph sz="quarter" idx="10"/>
          </p:nvPr>
        </p:nvSpPr>
        <p:spPr/>
        <p:txBody>
          <a:bodyPr>
            <a:normAutofit/>
          </a:bodyPr>
          <a:lstStyle/>
          <a:p>
            <a:r>
              <a:rPr lang="nl-BE" dirty="0"/>
              <a:t>Techniek</a:t>
            </a:r>
          </a:p>
          <a:p>
            <a:pPr lvl="1"/>
            <a:r>
              <a:rPr lang="nl-BE" dirty="0"/>
              <a:t>Afspraken over structuur, formaat</a:t>
            </a:r>
          </a:p>
          <a:p>
            <a:pPr lvl="1"/>
            <a:r>
              <a:rPr lang="nl-BE" dirty="0"/>
              <a:t>In het geval van OSLO: RDF (</a:t>
            </a:r>
            <a:r>
              <a:rPr lang="nl-BE" dirty="0" err="1"/>
              <a:t>triples</a:t>
            </a:r>
            <a:r>
              <a:rPr lang="nl-BE" dirty="0"/>
              <a:t>), </a:t>
            </a:r>
            <a:r>
              <a:rPr lang="nl-BE" dirty="0" err="1"/>
              <a:t>URI’s</a:t>
            </a:r>
            <a:r>
              <a:rPr lang="nl-BE" dirty="0"/>
              <a:t>, SHACL, </a:t>
            </a:r>
            <a:r>
              <a:rPr lang="nl-BE" dirty="0" err="1"/>
              <a:t>Turtle</a:t>
            </a:r>
            <a:r>
              <a:rPr lang="nl-BE" dirty="0"/>
              <a:t>, JSON-LD…</a:t>
            </a:r>
          </a:p>
          <a:p>
            <a:pPr lvl="1"/>
            <a:r>
              <a:rPr lang="nl-BE" dirty="0"/>
              <a:t>Maar in principe ook mogelijk: DDL (relationeel), XSD/XML (hiërarchisch) </a:t>
            </a:r>
            <a:r>
              <a:rPr lang="nl-BE" dirty="0" err="1"/>
              <a:t>etc</a:t>
            </a:r>
            <a:endParaRPr lang="nl-BE" dirty="0"/>
          </a:p>
          <a:p>
            <a:pPr lvl="1"/>
            <a:endParaRPr lang="nl-BE" dirty="0"/>
          </a:p>
        </p:txBody>
      </p:sp>
    </p:spTree>
    <p:extLst>
      <p:ext uri="{BB962C8B-B14F-4D97-AF65-F5344CB8AC3E}">
        <p14:creationId xmlns:p14="http://schemas.microsoft.com/office/powerpoint/2010/main" val="1575003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65126"/>
            <a:ext cx="8543925" cy="984352"/>
          </a:xfrm>
        </p:spPr>
        <p:txBody>
          <a:bodyPr/>
          <a:lstStyle/>
          <a:p>
            <a:r>
              <a:rPr lang="nl-BE"/>
              <a:t>PIM-&gt;PSM-&gt;code</a:t>
            </a:r>
            <a:endParaRPr lang="nl-BE" dirty="0"/>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15</a:t>
            </a:fld>
            <a:endParaRPr lang="nl-BE" dirty="0"/>
          </a:p>
        </p:txBody>
      </p:sp>
      <p:sp>
        <p:nvSpPr>
          <p:cNvPr id="28" name="Rectangle 27">
            <a:extLst>
              <a:ext uri="{FF2B5EF4-FFF2-40B4-BE49-F238E27FC236}">
                <a16:creationId xmlns:a16="http://schemas.microsoft.com/office/drawing/2014/main" xmlns="" id="{A082EF0C-6C09-4029-8E43-D5FE2B581A92}"/>
              </a:ext>
            </a:extLst>
          </p:cNvPr>
          <p:cNvSpPr/>
          <p:nvPr/>
        </p:nvSpPr>
        <p:spPr>
          <a:xfrm>
            <a:off x="4043123" y="1819073"/>
            <a:ext cx="698642" cy="44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latin typeface="FlandersArtSans-Regular" panose="00000500000000000000" pitchFamily="2" charset="0"/>
              </a:rPr>
              <a:t>OO</a:t>
            </a:r>
          </a:p>
          <a:p>
            <a:pPr algn="ctr"/>
            <a:r>
              <a:rPr lang="nl-BE" sz="1100" dirty="0">
                <a:solidFill>
                  <a:schemeClr val="tx1"/>
                </a:solidFill>
                <a:latin typeface="FlandersArtSans-Regular" panose="00000500000000000000" pitchFamily="2" charset="0"/>
              </a:rPr>
              <a:t>diagram</a:t>
            </a:r>
          </a:p>
        </p:txBody>
      </p:sp>
      <p:sp>
        <p:nvSpPr>
          <p:cNvPr id="29" name="Rectangle 28">
            <a:extLst>
              <a:ext uri="{FF2B5EF4-FFF2-40B4-BE49-F238E27FC236}">
                <a16:creationId xmlns:a16="http://schemas.microsoft.com/office/drawing/2014/main" xmlns="" id="{21C503AE-5C27-4958-A9D3-2311F75E4330}"/>
              </a:ext>
            </a:extLst>
          </p:cNvPr>
          <p:cNvSpPr/>
          <p:nvPr/>
        </p:nvSpPr>
        <p:spPr>
          <a:xfrm>
            <a:off x="4043123" y="3317085"/>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latin typeface="FlandersArtSans-Regular" panose="00000500000000000000" pitchFamily="2" charset="0"/>
              </a:rPr>
              <a:t>DDL</a:t>
            </a:r>
          </a:p>
          <a:p>
            <a:pPr algn="ctr"/>
            <a:r>
              <a:rPr lang="nl-BE" sz="1100" dirty="0">
                <a:solidFill>
                  <a:schemeClr val="tx1"/>
                </a:solidFill>
                <a:latin typeface="FlandersArtSans-Regular" panose="00000500000000000000" pitchFamily="2" charset="0"/>
              </a:rPr>
              <a:t>diagram</a:t>
            </a:r>
          </a:p>
        </p:txBody>
      </p:sp>
      <p:sp>
        <p:nvSpPr>
          <p:cNvPr id="30" name="Rectangle 29">
            <a:extLst>
              <a:ext uri="{FF2B5EF4-FFF2-40B4-BE49-F238E27FC236}">
                <a16:creationId xmlns:a16="http://schemas.microsoft.com/office/drawing/2014/main" xmlns="" id="{03E7C21F-36BB-4098-BAE6-4DE98BE0B191}"/>
              </a:ext>
            </a:extLst>
          </p:cNvPr>
          <p:cNvSpPr/>
          <p:nvPr/>
        </p:nvSpPr>
        <p:spPr>
          <a:xfrm>
            <a:off x="4043123" y="4588289"/>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latin typeface="FlandersArtSans-Regular" panose="00000500000000000000" pitchFamily="2" charset="0"/>
              </a:rPr>
              <a:t>XSD</a:t>
            </a:r>
          </a:p>
          <a:p>
            <a:pPr algn="ctr"/>
            <a:r>
              <a:rPr lang="nl-BE" sz="1100" dirty="0">
                <a:solidFill>
                  <a:schemeClr val="tx1"/>
                </a:solidFill>
                <a:latin typeface="FlandersArtSans-Regular" panose="00000500000000000000" pitchFamily="2" charset="0"/>
              </a:rPr>
              <a:t>diagram</a:t>
            </a:r>
          </a:p>
        </p:txBody>
      </p:sp>
      <p:sp>
        <p:nvSpPr>
          <p:cNvPr id="31" name="Rectangle 30">
            <a:extLst>
              <a:ext uri="{FF2B5EF4-FFF2-40B4-BE49-F238E27FC236}">
                <a16:creationId xmlns:a16="http://schemas.microsoft.com/office/drawing/2014/main" xmlns="" id="{FEB93C77-3CE2-41DF-B58D-1DEE3B093035}"/>
              </a:ext>
            </a:extLst>
          </p:cNvPr>
          <p:cNvSpPr/>
          <p:nvPr/>
        </p:nvSpPr>
        <p:spPr>
          <a:xfrm>
            <a:off x="6059721"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latin typeface="FlandersArtSans-Regular" panose="00000500000000000000" pitchFamily="2" charset="0"/>
              </a:rPr>
              <a:t>RDF</a:t>
            </a:r>
          </a:p>
          <a:p>
            <a:pPr algn="ctr"/>
            <a:r>
              <a:rPr lang="nl-BE" sz="1100" dirty="0">
                <a:solidFill>
                  <a:schemeClr val="tx1"/>
                </a:solidFill>
                <a:latin typeface="FlandersArtSans-Regular" panose="00000500000000000000" pitchFamily="2" charset="0"/>
              </a:rPr>
              <a:t>SHACL</a:t>
            </a:r>
          </a:p>
        </p:txBody>
      </p:sp>
      <p:sp>
        <p:nvSpPr>
          <p:cNvPr id="32" name="Rectangle 31">
            <a:extLst>
              <a:ext uri="{FF2B5EF4-FFF2-40B4-BE49-F238E27FC236}">
                <a16:creationId xmlns:a16="http://schemas.microsoft.com/office/drawing/2014/main" xmlns="" id="{A97EE749-277A-46C3-B3BC-60B4E19E2DE0}"/>
              </a:ext>
            </a:extLst>
          </p:cNvPr>
          <p:cNvSpPr/>
          <p:nvPr/>
        </p:nvSpPr>
        <p:spPr>
          <a:xfrm>
            <a:off x="6059721" y="306719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latin typeface="FlandersArtSans-Regular" panose="00000500000000000000" pitchFamily="2" charset="0"/>
              </a:rPr>
              <a:t>SQL Server</a:t>
            </a:r>
          </a:p>
        </p:txBody>
      </p:sp>
      <p:sp>
        <p:nvSpPr>
          <p:cNvPr id="33" name="Rectangle 32">
            <a:extLst>
              <a:ext uri="{FF2B5EF4-FFF2-40B4-BE49-F238E27FC236}">
                <a16:creationId xmlns:a16="http://schemas.microsoft.com/office/drawing/2014/main" xmlns="" id="{4780089E-A08E-420E-9AD4-69BE28B39F48}"/>
              </a:ext>
            </a:extLst>
          </p:cNvPr>
          <p:cNvSpPr/>
          <p:nvPr/>
        </p:nvSpPr>
        <p:spPr>
          <a:xfrm>
            <a:off x="6059721" y="3827744"/>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latin typeface="FlandersArtSans-Regular" panose="00000500000000000000" pitchFamily="2" charset="0"/>
              </a:rPr>
              <a:t>Oracle</a:t>
            </a:r>
          </a:p>
        </p:txBody>
      </p:sp>
      <p:cxnSp>
        <p:nvCxnSpPr>
          <p:cNvPr id="34" name="Straight Arrow Connector 33">
            <a:extLst>
              <a:ext uri="{FF2B5EF4-FFF2-40B4-BE49-F238E27FC236}">
                <a16:creationId xmlns:a16="http://schemas.microsoft.com/office/drawing/2014/main" xmlns="" id="{A2261A31-09BE-4095-A663-B017BAC9A47B}"/>
              </a:ext>
            </a:extLst>
          </p:cNvPr>
          <p:cNvCxnSpPr>
            <a:cxnSpLocks/>
            <a:stCxn id="29" idx="3"/>
            <a:endCxn id="32" idx="1"/>
          </p:cNvCxnSpPr>
          <p:nvPr/>
        </p:nvCxnSpPr>
        <p:spPr>
          <a:xfrm flipV="1">
            <a:off x="4741765" y="3300917"/>
            <a:ext cx="1317956" cy="2498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E4BDE03B-CF7C-4DA0-8BB1-BE5B6D0BAFFF}"/>
              </a:ext>
            </a:extLst>
          </p:cNvPr>
          <p:cNvCxnSpPr>
            <a:cxnSpLocks/>
            <a:stCxn id="29" idx="3"/>
            <a:endCxn id="33" idx="1"/>
          </p:cNvCxnSpPr>
          <p:nvPr/>
        </p:nvCxnSpPr>
        <p:spPr>
          <a:xfrm>
            <a:off x="4741765" y="3550804"/>
            <a:ext cx="1317956" cy="5106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xmlns="" id="{D43EFE3C-B866-49E5-9B6E-A2C6EF9CA2A8}"/>
              </a:ext>
            </a:extLst>
          </p:cNvPr>
          <p:cNvSpPr/>
          <p:nvPr/>
        </p:nvSpPr>
        <p:spPr>
          <a:xfrm>
            <a:off x="6059721" y="1546106"/>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latin typeface="FlandersArtSans-Regular" panose="00000500000000000000" pitchFamily="2" charset="0"/>
              </a:rPr>
              <a:t>C#</a:t>
            </a:r>
          </a:p>
        </p:txBody>
      </p:sp>
      <p:sp>
        <p:nvSpPr>
          <p:cNvPr id="37" name="Rectangle 36">
            <a:extLst>
              <a:ext uri="{FF2B5EF4-FFF2-40B4-BE49-F238E27FC236}">
                <a16:creationId xmlns:a16="http://schemas.microsoft.com/office/drawing/2014/main" xmlns="" id="{4BCB8B9D-BD1A-442D-93E9-5CE2A91B324D}"/>
              </a:ext>
            </a:extLst>
          </p:cNvPr>
          <p:cNvSpPr/>
          <p:nvPr/>
        </p:nvSpPr>
        <p:spPr>
          <a:xfrm>
            <a:off x="6059721" y="2306652"/>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900" dirty="0">
                <a:solidFill>
                  <a:schemeClr val="tx1"/>
                </a:solidFill>
                <a:latin typeface="FlandersArtSans-Regular" panose="00000500000000000000" pitchFamily="2" charset="0"/>
              </a:rPr>
              <a:t>JAVA</a:t>
            </a:r>
          </a:p>
        </p:txBody>
      </p:sp>
      <p:cxnSp>
        <p:nvCxnSpPr>
          <p:cNvPr id="38" name="Straight Arrow Connector 37">
            <a:extLst>
              <a:ext uri="{FF2B5EF4-FFF2-40B4-BE49-F238E27FC236}">
                <a16:creationId xmlns:a16="http://schemas.microsoft.com/office/drawing/2014/main" xmlns="" id="{D75F5765-42C9-4F6D-A4F8-95F342BE1D05}"/>
              </a:ext>
            </a:extLst>
          </p:cNvPr>
          <p:cNvCxnSpPr>
            <a:cxnSpLocks/>
            <a:stCxn id="28" idx="3"/>
            <a:endCxn id="37" idx="1"/>
          </p:cNvCxnSpPr>
          <p:nvPr/>
        </p:nvCxnSpPr>
        <p:spPr>
          <a:xfrm>
            <a:off x="4741765" y="2041525"/>
            <a:ext cx="1317956" cy="4988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66E11F0B-C5C2-496D-AA26-8C2899CFAEDC}"/>
              </a:ext>
            </a:extLst>
          </p:cNvPr>
          <p:cNvCxnSpPr>
            <a:cxnSpLocks/>
            <a:stCxn id="28" idx="3"/>
            <a:endCxn id="36" idx="1"/>
          </p:cNvCxnSpPr>
          <p:nvPr/>
        </p:nvCxnSpPr>
        <p:spPr>
          <a:xfrm flipV="1">
            <a:off x="4741765" y="1779825"/>
            <a:ext cx="1317956" cy="2617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xmlns="" id="{01353C7A-41FA-4F95-AC87-69BDD593FD1A}"/>
              </a:ext>
            </a:extLst>
          </p:cNvPr>
          <p:cNvSpPr/>
          <p:nvPr/>
        </p:nvSpPr>
        <p:spPr>
          <a:xfrm>
            <a:off x="6059721" y="4588290"/>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000" dirty="0">
                <a:solidFill>
                  <a:schemeClr val="tx1"/>
                </a:solidFill>
                <a:latin typeface="FlandersArtSans-Regular" panose="00000500000000000000" pitchFamily="2" charset="0"/>
              </a:rPr>
              <a:t>XSD</a:t>
            </a:r>
          </a:p>
        </p:txBody>
      </p:sp>
      <p:sp>
        <p:nvSpPr>
          <p:cNvPr id="41" name="Rectangle 40">
            <a:extLst>
              <a:ext uri="{FF2B5EF4-FFF2-40B4-BE49-F238E27FC236}">
                <a16:creationId xmlns:a16="http://schemas.microsoft.com/office/drawing/2014/main" xmlns="" id="{2489F5DE-25D6-42BF-B0E8-73611B1E5B5D}"/>
              </a:ext>
            </a:extLst>
          </p:cNvPr>
          <p:cNvSpPr/>
          <p:nvPr/>
        </p:nvSpPr>
        <p:spPr>
          <a:xfrm>
            <a:off x="2083800" y="3384151"/>
            <a:ext cx="836068" cy="5593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latin typeface="FlandersArtSans-Regular" panose="00000500000000000000" pitchFamily="2" charset="0"/>
              </a:rPr>
              <a:t>UML</a:t>
            </a:r>
          </a:p>
          <a:p>
            <a:pPr algn="ctr"/>
            <a:r>
              <a:rPr lang="nl-BE" sz="1100" dirty="0">
                <a:solidFill>
                  <a:schemeClr val="tx1"/>
                </a:solidFill>
                <a:latin typeface="FlandersArtSans-Regular" panose="00000500000000000000" pitchFamily="2" charset="0"/>
              </a:rPr>
              <a:t>class diagram</a:t>
            </a:r>
          </a:p>
        </p:txBody>
      </p:sp>
      <p:cxnSp>
        <p:nvCxnSpPr>
          <p:cNvPr id="42" name="Straight Arrow Connector 41">
            <a:extLst>
              <a:ext uri="{FF2B5EF4-FFF2-40B4-BE49-F238E27FC236}">
                <a16:creationId xmlns:a16="http://schemas.microsoft.com/office/drawing/2014/main" xmlns="" id="{2CCDD9EA-9539-4F04-9C34-B8B5843BBAB4}"/>
              </a:ext>
            </a:extLst>
          </p:cNvPr>
          <p:cNvCxnSpPr>
            <a:cxnSpLocks/>
            <a:stCxn id="41" idx="3"/>
            <a:endCxn id="28" idx="1"/>
          </p:cNvCxnSpPr>
          <p:nvPr/>
        </p:nvCxnSpPr>
        <p:spPr>
          <a:xfrm flipV="1">
            <a:off x="2919868" y="2041525"/>
            <a:ext cx="1123255" cy="16223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EDE7D66D-2AEC-4021-8339-3360ECFB022B}"/>
              </a:ext>
            </a:extLst>
          </p:cNvPr>
          <p:cNvCxnSpPr>
            <a:cxnSpLocks/>
            <a:stCxn id="41" idx="3"/>
            <a:endCxn id="29" idx="1"/>
          </p:cNvCxnSpPr>
          <p:nvPr/>
        </p:nvCxnSpPr>
        <p:spPr>
          <a:xfrm flipV="1">
            <a:off x="2919868" y="3550804"/>
            <a:ext cx="1123255" cy="1130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99380D85-2A87-4715-9F38-0FCE0C1BEB13}"/>
              </a:ext>
            </a:extLst>
          </p:cNvPr>
          <p:cNvCxnSpPr>
            <a:cxnSpLocks/>
            <a:stCxn id="41" idx="3"/>
            <a:endCxn id="30" idx="1"/>
          </p:cNvCxnSpPr>
          <p:nvPr/>
        </p:nvCxnSpPr>
        <p:spPr>
          <a:xfrm>
            <a:off x="2919868" y="3663843"/>
            <a:ext cx="1123255" cy="115816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5F01990D-5203-44EC-8E3C-607A60D79B64}"/>
              </a:ext>
            </a:extLst>
          </p:cNvPr>
          <p:cNvCxnSpPr>
            <a:cxnSpLocks/>
            <a:stCxn id="30" idx="3"/>
            <a:endCxn id="40" idx="1"/>
          </p:cNvCxnSpPr>
          <p:nvPr/>
        </p:nvCxnSpPr>
        <p:spPr>
          <a:xfrm>
            <a:off x="4741765" y="4822008"/>
            <a:ext cx="1317956"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xmlns="" id="{D8BF206B-CD46-483E-BE68-FF5BCCD2F7BF}"/>
              </a:ext>
            </a:extLst>
          </p:cNvPr>
          <p:cNvSpPr/>
          <p:nvPr/>
        </p:nvSpPr>
        <p:spPr>
          <a:xfrm>
            <a:off x="4043123" y="5348838"/>
            <a:ext cx="698642" cy="4674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100" dirty="0">
                <a:solidFill>
                  <a:schemeClr val="tx1"/>
                </a:solidFill>
                <a:latin typeface="FlandersArtSans-Regular" panose="00000500000000000000" pitchFamily="2" charset="0"/>
              </a:rPr>
              <a:t>RDF</a:t>
            </a:r>
          </a:p>
          <a:p>
            <a:pPr algn="ctr"/>
            <a:r>
              <a:rPr lang="nl-BE" sz="1100" dirty="0">
                <a:solidFill>
                  <a:schemeClr val="tx1"/>
                </a:solidFill>
                <a:latin typeface="FlandersArtSans-Regular" panose="00000500000000000000" pitchFamily="2" charset="0"/>
              </a:rPr>
              <a:t>diagram</a:t>
            </a:r>
          </a:p>
        </p:txBody>
      </p:sp>
      <p:cxnSp>
        <p:nvCxnSpPr>
          <p:cNvPr id="47" name="Straight Arrow Connector 46">
            <a:extLst>
              <a:ext uri="{FF2B5EF4-FFF2-40B4-BE49-F238E27FC236}">
                <a16:creationId xmlns:a16="http://schemas.microsoft.com/office/drawing/2014/main" xmlns="" id="{9948497E-85F8-4BBC-9E06-F7A646BB3F4F}"/>
              </a:ext>
            </a:extLst>
          </p:cNvPr>
          <p:cNvCxnSpPr>
            <a:cxnSpLocks/>
            <a:stCxn id="41" idx="3"/>
            <a:endCxn id="46" idx="1"/>
          </p:cNvCxnSpPr>
          <p:nvPr/>
        </p:nvCxnSpPr>
        <p:spPr>
          <a:xfrm>
            <a:off x="2919868" y="3663843"/>
            <a:ext cx="1123255" cy="19187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647B7C45-AC2F-48B5-938B-50A5DC40AF89}"/>
              </a:ext>
            </a:extLst>
          </p:cNvPr>
          <p:cNvCxnSpPr>
            <a:cxnSpLocks/>
            <a:stCxn id="46" idx="3"/>
            <a:endCxn id="31" idx="1"/>
          </p:cNvCxnSpPr>
          <p:nvPr/>
        </p:nvCxnSpPr>
        <p:spPr>
          <a:xfrm>
            <a:off x="4741765" y="5582557"/>
            <a:ext cx="13179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xmlns="" id="{025CC051-78BC-404A-A6BF-4A1FB44A4116}"/>
              </a:ext>
            </a:extLst>
          </p:cNvPr>
          <p:cNvSpPr/>
          <p:nvPr/>
        </p:nvSpPr>
        <p:spPr>
          <a:xfrm flipV="1">
            <a:off x="5292712" y="5240678"/>
            <a:ext cx="2232660" cy="6837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Tree>
    <p:extLst>
      <p:ext uri="{BB962C8B-B14F-4D97-AF65-F5344CB8AC3E}">
        <p14:creationId xmlns:p14="http://schemas.microsoft.com/office/powerpoint/2010/main" val="392013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16</a:t>
            </a:fld>
            <a:endParaRPr lang="nl-BE" dirty="0"/>
          </a:p>
        </p:txBody>
      </p:sp>
      <p:sp>
        <p:nvSpPr>
          <p:cNvPr id="9" name="Content Placeholder 8"/>
          <p:cNvSpPr>
            <a:spLocks noGrp="1"/>
          </p:cNvSpPr>
          <p:nvPr>
            <p:ph sz="quarter" idx="10"/>
          </p:nvPr>
        </p:nvSpPr>
        <p:spPr/>
        <p:txBody>
          <a:bodyPr>
            <a:normAutofit/>
          </a:bodyPr>
          <a:lstStyle/>
          <a:p>
            <a:r>
              <a:rPr lang="nl-BE" dirty="0"/>
              <a:t>Algemeen</a:t>
            </a:r>
          </a:p>
          <a:p>
            <a:pPr lvl="1"/>
            <a:r>
              <a:rPr lang="nl-BE" dirty="0"/>
              <a:t>Uitwisseling (exploratief of formeel)</a:t>
            </a:r>
          </a:p>
          <a:p>
            <a:pPr lvl="1"/>
            <a:r>
              <a:rPr lang="nl-BE" dirty="0"/>
              <a:t>Opstellen nieuwe modellen</a:t>
            </a:r>
          </a:p>
          <a:p>
            <a:pPr lvl="1"/>
            <a:r>
              <a:rPr lang="nl-BE" dirty="0" err="1"/>
              <a:t>Mapping</a:t>
            </a:r>
            <a:r>
              <a:rPr lang="nl-BE" dirty="0"/>
              <a:t> (transformatie bestaande data) </a:t>
            </a:r>
            <a:r>
              <a:rPr lang="nl-BE" dirty="0" err="1"/>
              <a:t>tbv</a:t>
            </a:r>
            <a:r>
              <a:rPr lang="nl-BE" dirty="0"/>
              <a:t>:</a:t>
            </a:r>
          </a:p>
          <a:p>
            <a:pPr lvl="2"/>
            <a:r>
              <a:rPr lang="nl-BE" dirty="0"/>
              <a:t>Integratie</a:t>
            </a:r>
          </a:p>
          <a:p>
            <a:pPr lvl="2"/>
            <a:r>
              <a:rPr lang="nl-BE" dirty="0"/>
              <a:t>Publicatie</a:t>
            </a:r>
          </a:p>
        </p:txBody>
      </p:sp>
    </p:spTree>
    <p:extLst>
      <p:ext uri="{BB962C8B-B14F-4D97-AF65-F5344CB8AC3E}">
        <p14:creationId xmlns:p14="http://schemas.microsoft.com/office/powerpoint/2010/main" val="1188116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Use</a:t>
            </a:r>
            <a:r>
              <a:rPr lang="nl-BE" dirty="0"/>
              <a:t> cases adres/adresregister</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17</a:t>
            </a:fld>
            <a:endParaRPr lang="nl-BE" dirty="0"/>
          </a:p>
        </p:txBody>
      </p:sp>
      <p:sp>
        <p:nvSpPr>
          <p:cNvPr id="9" name="Content Placeholder 8"/>
          <p:cNvSpPr>
            <a:spLocks noGrp="1"/>
          </p:cNvSpPr>
          <p:nvPr>
            <p:ph sz="quarter" idx="10"/>
          </p:nvPr>
        </p:nvSpPr>
        <p:spPr/>
        <p:txBody>
          <a:bodyPr>
            <a:normAutofit/>
          </a:bodyPr>
          <a:lstStyle/>
          <a:p>
            <a:r>
              <a:rPr lang="nl-BE" dirty="0"/>
              <a:t>Specifiek:</a:t>
            </a:r>
          </a:p>
          <a:p>
            <a:pPr lvl="1"/>
            <a:r>
              <a:rPr lang="nl-BE" dirty="0"/>
              <a:t>Gestructureerde beschrijving </a:t>
            </a:r>
            <a:r>
              <a:rPr lang="nl-BE" dirty="0" err="1"/>
              <a:t>ve</a:t>
            </a:r>
            <a:r>
              <a:rPr lang="nl-BE" dirty="0"/>
              <a:t> adres</a:t>
            </a:r>
          </a:p>
          <a:p>
            <a:pPr lvl="1"/>
            <a:r>
              <a:rPr lang="nl-BE" dirty="0" err="1"/>
              <a:t>Tbv</a:t>
            </a:r>
            <a:r>
              <a:rPr lang="nl-BE" dirty="0"/>
              <a:t> adresregistratie</a:t>
            </a:r>
          </a:p>
          <a:p>
            <a:pPr lvl="1"/>
            <a:r>
              <a:rPr lang="nl-BE" dirty="0"/>
              <a:t>Adreslabel, voor kaart of etiket, </a:t>
            </a:r>
            <a:r>
              <a:rPr lang="nl-BE" dirty="0" err="1"/>
              <a:t>incl</a:t>
            </a:r>
            <a:r>
              <a:rPr lang="nl-BE" dirty="0"/>
              <a:t> verwijzing naar gestructureerd adres</a:t>
            </a:r>
          </a:p>
          <a:p>
            <a:pPr lvl="1"/>
            <a:r>
              <a:rPr lang="nl-BE" dirty="0"/>
              <a:t>Buitenlandse adressen</a:t>
            </a:r>
          </a:p>
          <a:p>
            <a:pPr lvl="1"/>
            <a:r>
              <a:rPr lang="nl-BE" dirty="0" err="1"/>
              <a:t>Geolocatie</a:t>
            </a:r>
            <a:endParaRPr lang="nl-BE" dirty="0"/>
          </a:p>
          <a:p>
            <a:pPr lvl="1"/>
            <a:r>
              <a:rPr lang="nl-BE" dirty="0"/>
              <a:t>Adresuitbreiding</a:t>
            </a:r>
          </a:p>
          <a:p>
            <a:pPr lvl="1"/>
            <a:r>
              <a:rPr lang="nl-BE" dirty="0"/>
              <a:t>Etc. </a:t>
            </a:r>
          </a:p>
        </p:txBody>
      </p:sp>
    </p:spTree>
    <p:extLst>
      <p:ext uri="{BB962C8B-B14F-4D97-AF65-F5344CB8AC3E}">
        <p14:creationId xmlns:p14="http://schemas.microsoft.com/office/powerpoint/2010/main" val="3426097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Bestaande standaarden</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18</a:t>
            </a:fld>
            <a:endParaRPr lang="nl-BE" dirty="0"/>
          </a:p>
        </p:txBody>
      </p:sp>
      <p:sp>
        <p:nvSpPr>
          <p:cNvPr id="9" name="Content Placeholder 8"/>
          <p:cNvSpPr>
            <a:spLocks noGrp="1"/>
          </p:cNvSpPr>
          <p:nvPr>
            <p:ph sz="quarter" idx="10"/>
          </p:nvPr>
        </p:nvSpPr>
        <p:spPr/>
        <p:txBody>
          <a:bodyPr>
            <a:normAutofit/>
          </a:bodyPr>
          <a:lstStyle/>
          <a:p>
            <a:r>
              <a:rPr lang="nl-BE" dirty="0"/>
              <a:t>VBR of GR/AR</a:t>
            </a:r>
          </a:p>
          <a:p>
            <a:r>
              <a:rPr lang="nl-BE" dirty="0" err="1"/>
              <a:t>BeStAdd</a:t>
            </a:r>
            <a:endParaRPr lang="nl-BE" dirty="0"/>
          </a:p>
          <a:p>
            <a:r>
              <a:rPr lang="nl-BE" dirty="0"/>
              <a:t>INSPIRE</a:t>
            </a:r>
          </a:p>
          <a:p>
            <a:r>
              <a:rPr lang="nl-BE" dirty="0"/>
              <a:t>ISA</a:t>
            </a:r>
          </a:p>
        </p:txBody>
      </p:sp>
      <p:pic>
        <p:nvPicPr>
          <p:cNvPr id="8" name="Picture 7">
            <a:extLst>
              <a:ext uri="{FF2B5EF4-FFF2-40B4-BE49-F238E27FC236}">
                <a16:creationId xmlns:a16="http://schemas.microsoft.com/office/drawing/2014/main" xmlns="" id="{0D65A182-4523-4352-9439-1EF7ED3A63C0}"/>
              </a:ext>
            </a:extLst>
          </p:cNvPr>
          <p:cNvPicPr>
            <a:picLocks noChangeAspect="1"/>
          </p:cNvPicPr>
          <p:nvPr/>
        </p:nvPicPr>
        <p:blipFill>
          <a:blip r:embed="rId3"/>
          <a:stretch>
            <a:fillRect/>
          </a:stretch>
        </p:blipFill>
        <p:spPr>
          <a:xfrm>
            <a:off x="5319022" y="4654480"/>
            <a:ext cx="882903" cy="871938"/>
          </a:xfrm>
          <a:prstGeom prst="rect">
            <a:avLst/>
          </a:prstGeom>
        </p:spPr>
      </p:pic>
      <p:pic>
        <p:nvPicPr>
          <p:cNvPr id="10" name="Picture 9">
            <a:extLst>
              <a:ext uri="{FF2B5EF4-FFF2-40B4-BE49-F238E27FC236}">
                <a16:creationId xmlns:a16="http://schemas.microsoft.com/office/drawing/2014/main" xmlns="" id="{4DDF70E4-2D4B-402E-8F97-401631DEB11B}"/>
              </a:ext>
            </a:extLst>
          </p:cNvPr>
          <p:cNvPicPr>
            <a:picLocks noChangeAspect="1"/>
          </p:cNvPicPr>
          <p:nvPr/>
        </p:nvPicPr>
        <p:blipFill>
          <a:blip r:embed="rId4"/>
          <a:stretch>
            <a:fillRect/>
          </a:stretch>
        </p:blipFill>
        <p:spPr>
          <a:xfrm>
            <a:off x="6747481" y="4514004"/>
            <a:ext cx="1204439" cy="1152890"/>
          </a:xfrm>
          <a:prstGeom prst="rect">
            <a:avLst/>
          </a:prstGeom>
        </p:spPr>
      </p:pic>
      <p:grpSp>
        <p:nvGrpSpPr>
          <p:cNvPr id="3" name="Group 2">
            <a:extLst>
              <a:ext uri="{FF2B5EF4-FFF2-40B4-BE49-F238E27FC236}">
                <a16:creationId xmlns:a16="http://schemas.microsoft.com/office/drawing/2014/main" xmlns="" id="{FF030AC1-4D2D-41E9-9F19-BEDC7C637398}"/>
              </a:ext>
            </a:extLst>
          </p:cNvPr>
          <p:cNvGrpSpPr/>
          <p:nvPr/>
        </p:nvGrpSpPr>
        <p:grpSpPr>
          <a:xfrm>
            <a:off x="3268516" y="4168143"/>
            <a:ext cx="1581150" cy="1581150"/>
            <a:chOff x="2472690" y="4199359"/>
            <a:chExt cx="1581150" cy="1581150"/>
          </a:xfrm>
        </p:grpSpPr>
        <p:pic>
          <p:nvPicPr>
            <p:cNvPr id="1026" name="Picture 2" descr="Afbeeldingsresultaat voor belgische vlag">
              <a:extLst>
                <a:ext uri="{FF2B5EF4-FFF2-40B4-BE49-F238E27FC236}">
                  <a16:creationId xmlns:a16="http://schemas.microsoft.com/office/drawing/2014/main" xmlns="" id="{F531CC17-B538-49A2-9F59-D374AF7E22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2690" y="4199359"/>
              <a:ext cx="1581150" cy="1581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568464E5-2897-41D9-84E1-FC11DCE6E846}"/>
                </a:ext>
              </a:extLst>
            </p:cNvPr>
            <p:cNvSpPr txBox="1"/>
            <p:nvPr/>
          </p:nvSpPr>
          <p:spPr>
            <a:xfrm>
              <a:off x="2633822" y="4734652"/>
              <a:ext cx="1282858" cy="738536"/>
            </a:xfrm>
            <a:prstGeom prst="rect">
              <a:avLst/>
            </a:prstGeom>
            <a:noFill/>
          </p:spPr>
          <p:txBody>
            <a:bodyPr wrap="square" rtlCol="0">
              <a:spAutoFit/>
            </a:bodyPr>
            <a:lstStyle/>
            <a:p>
              <a:r>
                <a:rPr lang="nl-BE" sz="2400" dirty="0" err="1">
                  <a:solidFill>
                    <a:schemeClr val="bg1"/>
                  </a:solidFill>
                  <a:latin typeface="FlandersArtSans-Regular" panose="00000500000000000000" pitchFamily="2" charset="0"/>
                </a:rPr>
                <a:t>BeStAdd</a:t>
              </a:r>
              <a:endParaRPr lang="nl-BE" sz="2400" dirty="0">
                <a:solidFill>
                  <a:schemeClr val="bg1"/>
                </a:solidFill>
                <a:latin typeface="FlandersArtSans-Regular" panose="00000500000000000000" pitchFamily="2" charset="0"/>
              </a:endParaRPr>
            </a:p>
            <a:p>
              <a:endParaRPr lang="nl-BE" sz="1800" dirty="0">
                <a:solidFill>
                  <a:schemeClr val="bg1"/>
                </a:solidFill>
                <a:latin typeface="FlandersArtSans-Regular" panose="00000500000000000000" pitchFamily="2" charset="0"/>
              </a:endParaRPr>
            </a:p>
          </p:txBody>
        </p:sp>
      </p:grpSp>
      <p:pic>
        <p:nvPicPr>
          <p:cNvPr id="1028" name="Picture 4" descr="Afbeeldingsresultaat voor logo aiv informatie vlaanderen">
            <a:extLst>
              <a:ext uri="{FF2B5EF4-FFF2-40B4-BE49-F238E27FC236}">
                <a16:creationId xmlns:a16="http://schemas.microsoft.com/office/drawing/2014/main" xmlns="" id="{0D6F91D0-7889-4672-9EFD-9833BBD71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1921" y="4397133"/>
            <a:ext cx="1044839" cy="1044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62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5FA8EC6-FFFF-4A7A-BD7A-8339748E0379}"/>
              </a:ext>
            </a:extLst>
          </p:cNvPr>
          <p:cNvPicPr>
            <a:picLocks noChangeAspect="1"/>
          </p:cNvPicPr>
          <p:nvPr/>
        </p:nvPicPr>
        <p:blipFill>
          <a:blip r:embed="rId3"/>
          <a:stretch>
            <a:fillRect/>
          </a:stretch>
        </p:blipFill>
        <p:spPr>
          <a:xfrm>
            <a:off x="2490476" y="1636948"/>
            <a:ext cx="6938145" cy="3880825"/>
          </a:xfrm>
          <a:prstGeom prst="rect">
            <a:avLst/>
          </a:prstGeom>
          <a:effectLst>
            <a:outerShdw blurRad="50800" dist="38100" dir="2700000" algn="tl" rotWithShape="0">
              <a:prstClr val="black">
                <a:alpha val="40000"/>
              </a:prstClr>
            </a:outerShdw>
          </a:effectLst>
          <a:scene3d>
            <a:camera prst="perspectiveLeft">
              <a:rot lat="0" lon="3480000" rev="0"/>
            </a:camera>
            <a:lightRig rig="threePt" dir="t"/>
          </a:scene3d>
        </p:spPr>
      </p:pic>
      <p:pic>
        <p:nvPicPr>
          <p:cNvPr id="10" name="Picture 9">
            <a:extLst>
              <a:ext uri="{FF2B5EF4-FFF2-40B4-BE49-F238E27FC236}">
                <a16:creationId xmlns:a16="http://schemas.microsoft.com/office/drawing/2014/main" xmlns="" id="{9B71BF67-0304-4A38-B4C9-4BBA8813294A}"/>
              </a:ext>
            </a:extLst>
          </p:cNvPr>
          <p:cNvPicPr>
            <a:picLocks noChangeAspect="1"/>
          </p:cNvPicPr>
          <p:nvPr/>
        </p:nvPicPr>
        <p:blipFill>
          <a:blip r:embed="rId4"/>
          <a:stretch>
            <a:fillRect/>
          </a:stretch>
        </p:blipFill>
        <p:spPr>
          <a:xfrm>
            <a:off x="3415970" y="1328922"/>
            <a:ext cx="3876369" cy="4387138"/>
          </a:xfrm>
          <a:prstGeom prst="rect">
            <a:avLst/>
          </a:prstGeom>
          <a:effectLst>
            <a:outerShdw blurRad="50800" dist="38100" dir="2700000" algn="tl" rotWithShape="0">
              <a:prstClr val="black">
                <a:alpha val="40000"/>
              </a:prstClr>
            </a:outerShdw>
          </a:effectLst>
          <a:scene3d>
            <a:camera prst="perspectiveLeft">
              <a:rot lat="0" lon="3720000" rev="0"/>
            </a:camera>
            <a:lightRig rig="threePt" dir="t"/>
          </a:scene3d>
        </p:spPr>
      </p:pic>
      <p:pic>
        <p:nvPicPr>
          <p:cNvPr id="8" name="Picture 7">
            <a:extLst>
              <a:ext uri="{FF2B5EF4-FFF2-40B4-BE49-F238E27FC236}">
                <a16:creationId xmlns:a16="http://schemas.microsoft.com/office/drawing/2014/main" xmlns="" id="{225860C7-33F0-4380-9BF2-9972C723A853}"/>
              </a:ext>
            </a:extLst>
          </p:cNvPr>
          <p:cNvPicPr>
            <a:picLocks noChangeAspect="1"/>
          </p:cNvPicPr>
          <p:nvPr/>
        </p:nvPicPr>
        <p:blipFill>
          <a:blip r:embed="rId5"/>
          <a:stretch>
            <a:fillRect/>
          </a:stretch>
        </p:blipFill>
        <p:spPr>
          <a:xfrm>
            <a:off x="-65185" y="1629327"/>
            <a:ext cx="6457088" cy="3896065"/>
          </a:xfrm>
          <a:prstGeom prst="rect">
            <a:avLst/>
          </a:prstGeom>
          <a:effectLst>
            <a:outerShdw blurRad="50800" dist="38100" dir="2700000" algn="tl" rotWithShape="0">
              <a:prstClr val="black">
                <a:alpha val="40000"/>
              </a:prstClr>
            </a:outerShdw>
          </a:effectLst>
          <a:scene3d>
            <a:camera prst="perspectiveLeft">
              <a:rot lat="0" lon="3960000" rev="0"/>
            </a:camera>
            <a:lightRig rig="threePt" dir="t"/>
          </a:scene3d>
        </p:spPr>
      </p:pic>
      <p:sp>
        <p:nvSpPr>
          <p:cNvPr id="4" name="Title 3"/>
          <p:cNvSpPr>
            <a:spLocks noGrp="1"/>
          </p:cNvSpPr>
          <p:nvPr>
            <p:ph type="title"/>
          </p:nvPr>
        </p:nvSpPr>
        <p:spPr/>
        <p:txBody>
          <a:bodyPr/>
          <a:lstStyle/>
          <a:p>
            <a:r>
              <a:rPr lang="nl-BE" dirty="0"/>
              <a:t>Bestaande standaarden</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19</a:t>
            </a:fld>
            <a:endParaRPr lang="nl-BE" dirty="0"/>
          </a:p>
        </p:txBody>
      </p:sp>
      <p:pic>
        <p:nvPicPr>
          <p:cNvPr id="5" name="Picture 4">
            <a:extLst>
              <a:ext uri="{FF2B5EF4-FFF2-40B4-BE49-F238E27FC236}">
                <a16:creationId xmlns:a16="http://schemas.microsoft.com/office/drawing/2014/main" xmlns="" id="{F3EE2928-47BC-405B-9AE7-2C0F33F9BD55}"/>
              </a:ext>
            </a:extLst>
          </p:cNvPr>
          <p:cNvPicPr>
            <a:picLocks noChangeAspect="1"/>
          </p:cNvPicPr>
          <p:nvPr/>
        </p:nvPicPr>
        <p:blipFill>
          <a:blip r:embed="rId6"/>
          <a:stretch>
            <a:fillRect/>
          </a:stretch>
        </p:blipFill>
        <p:spPr>
          <a:xfrm>
            <a:off x="-164245" y="1485371"/>
            <a:ext cx="4865785" cy="4135217"/>
          </a:xfrm>
          <a:prstGeom prst="rect">
            <a:avLst/>
          </a:prstGeom>
          <a:effectLst>
            <a:outerShdw blurRad="50800" dist="38100" dir="2700000" algn="tl" rotWithShape="0">
              <a:prstClr val="black">
                <a:alpha val="40000"/>
              </a:prstClr>
            </a:outerShdw>
          </a:effectLst>
          <a:scene3d>
            <a:camera prst="perspectiveLeft">
              <a:rot lat="0" lon="4200000" rev="0"/>
            </a:camera>
            <a:lightRig rig="threePt" dir="t"/>
          </a:scene3d>
        </p:spPr>
      </p:pic>
      <p:sp>
        <p:nvSpPr>
          <p:cNvPr id="13" name="TextBox 12">
            <a:extLst>
              <a:ext uri="{FF2B5EF4-FFF2-40B4-BE49-F238E27FC236}">
                <a16:creationId xmlns:a16="http://schemas.microsoft.com/office/drawing/2014/main" xmlns="" id="{2AC7B349-319A-4A86-9DB1-B5D3E57933FC}"/>
              </a:ext>
            </a:extLst>
          </p:cNvPr>
          <p:cNvSpPr txBox="1"/>
          <p:nvPr/>
        </p:nvSpPr>
        <p:spPr>
          <a:xfrm>
            <a:off x="1924295" y="6123357"/>
            <a:ext cx="566181" cy="646074"/>
          </a:xfrm>
          <a:prstGeom prst="rect">
            <a:avLst/>
          </a:prstGeom>
          <a:noFill/>
        </p:spPr>
        <p:txBody>
          <a:bodyPr wrap="square" rtlCol="0">
            <a:spAutoFit/>
          </a:bodyPr>
          <a:lstStyle/>
          <a:p>
            <a:r>
              <a:rPr lang="nl-BE" dirty="0">
                <a:latin typeface="FlandersArtSans-Regular" panose="00000500000000000000" pitchFamily="2" charset="0"/>
              </a:rPr>
              <a:t>VBR</a:t>
            </a:r>
          </a:p>
        </p:txBody>
      </p:sp>
      <p:sp>
        <p:nvSpPr>
          <p:cNvPr id="14" name="TextBox 13">
            <a:extLst>
              <a:ext uri="{FF2B5EF4-FFF2-40B4-BE49-F238E27FC236}">
                <a16:creationId xmlns:a16="http://schemas.microsoft.com/office/drawing/2014/main" xmlns="" id="{10E60E61-A49F-45E3-8423-C780665B2141}"/>
              </a:ext>
            </a:extLst>
          </p:cNvPr>
          <p:cNvSpPr txBox="1"/>
          <p:nvPr/>
        </p:nvSpPr>
        <p:spPr>
          <a:xfrm>
            <a:off x="3522651" y="6123357"/>
            <a:ext cx="1047505" cy="369204"/>
          </a:xfrm>
          <a:prstGeom prst="rect">
            <a:avLst/>
          </a:prstGeom>
          <a:noFill/>
        </p:spPr>
        <p:txBody>
          <a:bodyPr wrap="square" rtlCol="0">
            <a:spAutoFit/>
          </a:bodyPr>
          <a:lstStyle/>
          <a:p>
            <a:r>
              <a:rPr lang="nl-BE" dirty="0" err="1">
                <a:latin typeface="FlandersArtSans-Regular" panose="00000500000000000000" pitchFamily="2" charset="0"/>
              </a:rPr>
              <a:t>BeStAdd</a:t>
            </a:r>
            <a:endParaRPr lang="nl-BE" dirty="0">
              <a:latin typeface="FlandersArtSans-Regular" panose="00000500000000000000" pitchFamily="2" charset="0"/>
            </a:endParaRPr>
          </a:p>
        </p:txBody>
      </p:sp>
      <p:sp>
        <p:nvSpPr>
          <p:cNvPr id="15" name="TextBox 14">
            <a:extLst>
              <a:ext uri="{FF2B5EF4-FFF2-40B4-BE49-F238E27FC236}">
                <a16:creationId xmlns:a16="http://schemas.microsoft.com/office/drawing/2014/main" xmlns="" id="{157E35CD-D491-42E1-8178-4670A78FF17B}"/>
              </a:ext>
            </a:extLst>
          </p:cNvPr>
          <p:cNvSpPr txBox="1"/>
          <p:nvPr/>
        </p:nvSpPr>
        <p:spPr>
          <a:xfrm>
            <a:off x="4953000" y="6123357"/>
            <a:ext cx="1047505" cy="369204"/>
          </a:xfrm>
          <a:prstGeom prst="rect">
            <a:avLst/>
          </a:prstGeom>
          <a:noFill/>
        </p:spPr>
        <p:txBody>
          <a:bodyPr wrap="square" rtlCol="0">
            <a:spAutoFit/>
          </a:bodyPr>
          <a:lstStyle/>
          <a:p>
            <a:r>
              <a:rPr lang="nl-BE" dirty="0">
                <a:latin typeface="FlandersArtSans-Regular" panose="00000500000000000000" pitchFamily="2" charset="0"/>
              </a:rPr>
              <a:t>INSPIRE</a:t>
            </a:r>
          </a:p>
        </p:txBody>
      </p:sp>
      <p:sp>
        <p:nvSpPr>
          <p:cNvPr id="16" name="TextBox 15">
            <a:extLst>
              <a:ext uri="{FF2B5EF4-FFF2-40B4-BE49-F238E27FC236}">
                <a16:creationId xmlns:a16="http://schemas.microsoft.com/office/drawing/2014/main" xmlns="" id="{6AB49CF5-75CF-48A0-8539-AAA0ABDDFD35}"/>
              </a:ext>
            </a:extLst>
          </p:cNvPr>
          <p:cNvSpPr txBox="1"/>
          <p:nvPr/>
        </p:nvSpPr>
        <p:spPr>
          <a:xfrm>
            <a:off x="6943846" y="6127854"/>
            <a:ext cx="523753" cy="369204"/>
          </a:xfrm>
          <a:prstGeom prst="rect">
            <a:avLst/>
          </a:prstGeom>
          <a:noFill/>
        </p:spPr>
        <p:txBody>
          <a:bodyPr wrap="square" rtlCol="0">
            <a:spAutoFit/>
          </a:bodyPr>
          <a:lstStyle/>
          <a:p>
            <a:r>
              <a:rPr lang="nl-BE" dirty="0">
                <a:latin typeface="FlandersArtSans-Regular" panose="00000500000000000000" pitchFamily="2" charset="0"/>
              </a:rPr>
              <a:t>ISA</a:t>
            </a:r>
          </a:p>
        </p:txBody>
      </p:sp>
    </p:spTree>
    <p:extLst>
      <p:ext uri="{BB962C8B-B14F-4D97-AF65-F5344CB8AC3E}">
        <p14:creationId xmlns:p14="http://schemas.microsoft.com/office/powerpoint/2010/main" val="659023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6"/>
            <a:ext cx="8543925" cy="1325563"/>
          </a:xfrm>
        </p:spPr>
        <p:txBody>
          <a:bodyPr>
            <a:normAutofit/>
          </a:bodyPr>
          <a:lstStyle/>
          <a:p>
            <a:r>
              <a:rPr lang="en-GB" sz="3200" dirty="0" err="1">
                <a:latin typeface="FlandersArtSans-Bold" panose="00000800000000000000" pitchFamily="2" charset="0"/>
              </a:rPr>
              <a:t>Praktische</a:t>
            </a:r>
            <a:r>
              <a:rPr lang="en-GB" sz="3200" dirty="0">
                <a:latin typeface="FlandersArtSans-Bold" panose="00000800000000000000" pitchFamily="2" charset="0"/>
              </a:rPr>
              <a:t> </a:t>
            </a:r>
            <a:r>
              <a:rPr lang="en-GB" sz="3200" dirty="0" err="1">
                <a:latin typeface="FlandersArtSans-Bold" panose="00000800000000000000" pitchFamily="2" charset="0"/>
              </a:rPr>
              <a:t>afspraken</a:t>
            </a:r>
            <a:endParaRPr lang="en-GB" sz="3200" dirty="0">
              <a:latin typeface="FlandersArtSans-Bold" panose="00000800000000000000" pitchFamily="2" charset="0"/>
            </a:endParaRPr>
          </a:p>
        </p:txBody>
      </p:sp>
      <p:sp>
        <p:nvSpPr>
          <p:cNvPr id="3" name="Text Placeholder 2"/>
          <p:cNvSpPr>
            <a:spLocks noGrp="1"/>
          </p:cNvSpPr>
          <p:nvPr>
            <p:ph type="body" idx="1"/>
          </p:nvPr>
        </p:nvSpPr>
        <p:spPr>
          <a:xfrm>
            <a:off x="681038" y="1878608"/>
            <a:ext cx="8543925" cy="3535350"/>
          </a:xfrm>
        </p:spPr>
        <p:txBody>
          <a:bodyPr/>
          <a:lstStyle/>
          <a:p>
            <a:r>
              <a:rPr lang="en-GB" dirty="0"/>
              <a:t> Webcast </a:t>
            </a:r>
            <a:r>
              <a:rPr lang="en-GB" dirty="0" err="1"/>
              <a:t>wordt</a:t>
            </a:r>
            <a:r>
              <a:rPr lang="en-GB" dirty="0"/>
              <a:t> </a:t>
            </a:r>
            <a:r>
              <a:rPr lang="en-GB" dirty="0" err="1"/>
              <a:t>opgenomen</a:t>
            </a:r>
            <a:endParaRPr lang="en-GB" dirty="0"/>
          </a:p>
          <a:p>
            <a:r>
              <a:rPr lang="en-GB" dirty="0"/>
              <a:t> </a:t>
            </a:r>
            <a:r>
              <a:rPr lang="en-GB" dirty="0" err="1"/>
              <a:t>Microfoon</a:t>
            </a:r>
            <a:r>
              <a:rPr lang="en-GB" dirty="0"/>
              <a:t> </a:t>
            </a:r>
            <a:r>
              <a:rPr lang="en-GB" dirty="0" err="1"/>
              <a:t>dempen</a:t>
            </a:r>
            <a:endParaRPr lang="en-GB" dirty="0"/>
          </a:p>
          <a:p>
            <a:pPr marL="61913" indent="0">
              <a:buNone/>
            </a:pPr>
            <a:endParaRPr lang="en-GB" dirty="0"/>
          </a:p>
          <a:p>
            <a:pPr marL="61913" indent="0">
              <a:buNone/>
            </a:pPr>
            <a:endParaRPr lang="en-GB" dirty="0"/>
          </a:p>
          <a:p>
            <a:r>
              <a:rPr lang="en-GB" dirty="0"/>
              <a:t> Via </a:t>
            </a:r>
            <a:r>
              <a:rPr lang="en-GB" dirty="0" err="1"/>
              <a:t>chatfunctie</a:t>
            </a:r>
            <a:r>
              <a:rPr lang="en-GB" dirty="0"/>
              <a:t>:</a:t>
            </a:r>
          </a:p>
          <a:p>
            <a:pPr marL="825500" lvl="1" indent="-371475">
              <a:buFont typeface="+mj-lt"/>
              <a:buAutoNum type="arabicPeriod"/>
            </a:pPr>
            <a:r>
              <a:rPr lang="en-GB" dirty="0" err="1">
                <a:latin typeface="FlandersArtSans-Regular" panose="00000500000000000000" pitchFamily="2" charset="0"/>
              </a:rPr>
              <a:t>Korte</a:t>
            </a:r>
            <a:r>
              <a:rPr lang="en-GB" dirty="0">
                <a:latin typeface="FlandersArtSans-Regular" panose="00000500000000000000" pitchFamily="2" charset="0"/>
              </a:rPr>
              <a:t> </a:t>
            </a:r>
            <a:r>
              <a:rPr lang="en-GB" dirty="0" err="1">
                <a:latin typeface="FlandersArtSans-Regular" panose="00000500000000000000" pitchFamily="2" charset="0"/>
              </a:rPr>
              <a:t>voorstelling</a:t>
            </a:r>
            <a:r>
              <a:rPr lang="en-GB" dirty="0">
                <a:latin typeface="FlandersArtSans-Regular" panose="00000500000000000000" pitchFamily="2" charset="0"/>
              </a:rPr>
              <a:t> (</a:t>
            </a:r>
            <a:r>
              <a:rPr lang="en-GB" dirty="0" err="1">
                <a:latin typeface="FlandersArtSans-Regular" panose="00000500000000000000" pitchFamily="2" charset="0"/>
              </a:rPr>
              <a:t>wie</a:t>
            </a:r>
            <a:r>
              <a:rPr lang="en-GB" dirty="0">
                <a:latin typeface="FlandersArtSans-Regular" panose="00000500000000000000" pitchFamily="2" charset="0"/>
              </a:rPr>
              <a:t>, </a:t>
            </a:r>
            <a:r>
              <a:rPr lang="en-GB" dirty="0" err="1">
                <a:latin typeface="FlandersArtSans-Regular" panose="00000500000000000000" pitchFamily="2" charset="0"/>
              </a:rPr>
              <a:t>organisatie</a:t>
            </a:r>
            <a:r>
              <a:rPr lang="en-GB" dirty="0">
                <a:latin typeface="FlandersArtSans-Regular" panose="00000500000000000000" pitchFamily="2" charset="0"/>
              </a:rPr>
              <a:t>?)</a:t>
            </a:r>
          </a:p>
          <a:p>
            <a:pPr marL="825500" lvl="1" indent="-371475">
              <a:buFont typeface="+mj-lt"/>
              <a:buAutoNum type="arabicPeriod"/>
            </a:pPr>
            <a:r>
              <a:rPr lang="en-GB" dirty="0" err="1">
                <a:latin typeface="FlandersArtSans-Regular" panose="00000500000000000000" pitchFamily="2" charset="0"/>
              </a:rPr>
              <a:t>Vragen</a:t>
            </a:r>
            <a:r>
              <a:rPr lang="en-GB" dirty="0">
                <a:latin typeface="FlandersArtSans-Regular" panose="00000500000000000000" pitchFamily="2" charset="0"/>
              </a:rPr>
              <a:t> om </a:t>
            </a:r>
            <a:r>
              <a:rPr lang="en-GB" dirty="0" err="1">
                <a:latin typeface="FlandersArtSans-Regular" panose="00000500000000000000" pitchFamily="2" charset="0"/>
              </a:rPr>
              <a:t>te</a:t>
            </a:r>
            <a:r>
              <a:rPr lang="en-GB" dirty="0">
                <a:latin typeface="FlandersArtSans-Regular" panose="00000500000000000000" pitchFamily="2" charset="0"/>
              </a:rPr>
              <a:t> </a:t>
            </a:r>
            <a:r>
              <a:rPr lang="en-GB" dirty="0" err="1">
                <a:latin typeface="FlandersArtSans-Regular" panose="00000500000000000000" pitchFamily="2" charset="0"/>
              </a:rPr>
              <a:t>behandelen</a:t>
            </a:r>
            <a:r>
              <a:rPr lang="en-GB" dirty="0">
                <a:latin typeface="FlandersArtSans-Regular" panose="00000500000000000000" pitchFamily="2" charset="0"/>
              </a:rPr>
              <a:t> </a:t>
            </a:r>
            <a:r>
              <a:rPr lang="en-GB" dirty="0" err="1">
                <a:latin typeface="FlandersArtSans-Regular" panose="00000500000000000000" pitchFamily="2" charset="0"/>
              </a:rPr>
              <a:t>na</a:t>
            </a:r>
            <a:r>
              <a:rPr lang="en-GB" dirty="0">
                <a:latin typeface="FlandersArtSans-Regular" panose="00000500000000000000" pitchFamily="2" charset="0"/>
              </a:rPr>
              <a:t> de presentative</a:t>
            </a:r>
          </a:p>
        </p:txBody>
      </p:sp>
      <p:sp>
        <p:nvSpPr>
          <p:cNvPr id="4" name="Slide Number Placeholder 3"/>
          <p:cNvSpPr>
            <a:spLocks noGrp="1"/>
          </p:cNvSpPr>
          <p:nvPr>
            <p:ph type="sldNum" idx="12"/>
          </p:nvPr>
        </p:nvSpPr>
        <p:spPr/>
        <p:txBody>
          <a:bodyPr/>
          <a:lstStyle/>
          <a:p>
            <a:pPr indent="-15478">
              <a:buClr>
                <a:srgbClr val="888888"/>
              </a:buClr>
              <a:buSzPct val="25000"/>
            </a:pPr>
            <a:fld id="{00000000-1234-1234-1234-123412341234}" type="slidenum">
              <a:rPr lang="nl-BE" sz="975">
                <a:solidFill>
                  <a:srgbClr val="888888"/>
                </a:solidFill>
                <a:ea typeface="Calibri"/>
                <a:cs typeface="Calibri"/>
                <a:sym typeface="Calibri"/>
              </a:rPr>
              <a:pPr indent="-15478">
                <a:buClr>
                  <a:srgbClr val="888888"/>
                </a:buClr>
                <a:buSzPct val="25000"/>
              </a:pPr>
              <a:t>2</a:t>
            </a:fld>
            <a:endParaRPr lang="nl-BE" sz="975">
              <a:solidFill>
                <a:srgbClr val="888888"/>
              </a:solidFill>
              <a:ea typeface="Calibri"/>
              <a:cs typeface="Calibri"/>
              <a:sym typeface="Calibri"/>
            </a:endParaRPr>
          </a:p>
        </p:txBody>
      </p:sp>
      <p:pic>
        <p:nvPicPr>
          <p:cNvPr id="29" name="Picture 28"/>
          <p:cNvPicPr>
            <a:picLocks noChangeAspect="1"/>
          </p:cNvPicPr>
          <p:nvPr/>
        </p:nvPicPr>
        <p:blipFill>
          <a:blip r:embed="rId2"/>
          <a:stretch>
            <a:fillRect/>
          </a:stretch>
        </p:blipFill>
        <p:spPr>
          <a:xfrm>
            <a:off x="3881574" y="2507794"/>
            <a:ext cx="4535091" cy="1354336"/>
          </a:xfrm>
          <a:prstGeom prst="rect">
            <a:avLst/>
          </a:prstGeom>
        </p:spPr>
      </p:pic>
      <p:pic>
        <p:nvPicPr>
          <p:cNvPr id="30" name="Picture 29"/>
          <p:cNvPicPr>
            <a:picLocks noChangeAspect="1"/>
          </p:cNvPicPr>
          <p:nvPr/>
        </p:nvPicPr>
        <p:blipFill>
          <a:blip r:embed="rId3"/>
          <a:stretch>
            <a:fillRect/>
          </a:stretch>
        </p:blipFill>
        <p:spPr>
          <a:xfrm>
            <a:off x="948500" y="4910919"/>
            <a:ext cx="4380309" cy="1006078"/>
          </a:xfrm>
          <a:prstGeom prst="rect">
            <a:avLst/>
          </a:prstGeom>
        </p:spPr>
      </p:pic>
      <p:pic>
        <p:nvPicPr>
          <p:cNvPr id="31" name="Picture 30"/>
          <p:cNvPicPr>
            <a:picLocks noChangeAspect="1"/>
          </p:cNvPicPr>
          <p:nvPr/>
        </p:nvPicPr>
        <p:blipFill>
          <a:blip r:embed="rId4"/>
          <a:stretch>
            <a:fillRect/>
          </a:stretch>
        </p:blipFill>
        <p:spPr>
          <a:xfrm>
            <a:off x="5400620" y="5098717"/>
            <a:ext cx="3126332" cy="624190"/>
          </a:xfrm>
          <a:prstGeom prst="rect">
            <a:avLst/>
          </a:prstGeom>
        </p:spPr>
      </p:pic>
      <p:cxnSp>
        <p:nvCxnSpPr>
          <p:cNvPr id="32" name="Straight Arrow Connector 31"/>
          <p:cNvCxnSpPr/>
          <p:nvPr/>
        </p:nvCxnSpPr>
        <p:spPr>
          <a:xfrm flipH="1">
            <a:off x="8526952" y="3526065"/>
            <a:ext cx="605901"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a:off x="2475807" y="4797759"/>
            <a:ext cx="430" cy="446009"/>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flipV="1">
            <a:off x="6963786" y="5722907"/>
            <a:ext cx="0" cy="536582"/>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8022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Historiek</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20</a:t>
            </a:fld>
            <a:endParaRPr lang="nl-BE" dirty="0"/>
          </a:p>
        </p:txBody>
      </p:sp>
      <p:sp>
        <p:nvSpPr>
          <p:cNvPr id="9" name="Content Placeholder 8"/>
          <p:cNvSpPr>
            <a:spLocks noGrp="1"/>
          </p:cNvSpPr>
          <p:nvPr>
            <p:ph sz="quarter" idx="10"/>
          </p:nvPr>
        </p:nvSpPr>
        <p:spPr/>
        <p:txBody>
          <a:bodyPr>
            <a:normAutofit/>
          </a:bodyPr>
          <a:lstStyle/>
          <a:p>
            <a:r>
              <a:rPr lang="nl-BE" dirty="0"/>
              <a:t>CRAB: Belgische adrescomponenten, adresregistratie</a:t>
            </a:r>
          </a:p>
          <a:p>
            <a:r>
              <a:rPr lang="nl-BE" dirty="0"/>
              <a:t>INSPIRE: internationaal adres, </a:t>
            </a:r>
            <a:r>
              <a:rPr lang="nl-BE" strike="sngStrike" dirty="0"/>
              <a:t>adresregistratie</a:t>
            </a:r>
            <a:r>
              <a:rPr lang="nl-BE" dirty="0"/>
              <a:t>, adreslabel</a:t>
            </a:r>
          </a:p>
          <a:p>
            <a:r>
              <a:rPr lang="nl-BE" dirty="0"/>
              <a:t>OSLO1: Belgisch adres, uitgebreid Belgisch adres</a:t>
            </a:r>
          </a:p>
          <a:p>
            <a:r>
              <a:rPr lang="nl-BE" dirty="0" err="1"/>
              <a:t>BestAdd</a:t>
            </a:r>
            <a:r>
              <a:rPr lang="nl-BE" dirty="0"/>
              <a:t>: Belgisch adres, adresregistratie</a:t>
            </a:r>
          </a:p>
          <a:p>
            <a:r>
              <a:rPr lang="nl-BE" dirty="0"/>
              <a:t>VBR: Belgisch adres, adresregistratie</a:t>
            </a:r>
          </a:p>
          <a:p>
            <a:r>
              <a:rPr lang="nl-BE" dirty="0"/>
              <a:t>OSLO2: Belgisch adres, adresregistratie, adreslabel, uitgebreid Belgisch adres, buitenlands adres</a:t>
            </a:r>
          </a:p>
          <a:p>
            <a:endParaRPr lang="nl-BE" dirty="0"/>
          </a:p>
          <a:p>
            <a:endParaRPr lang="nl-BE" dirty="0"/>
          </a:p>
        </p:txBody>
      </p:sp>
    </p:spTree>
    <p:extLst>
      <p:ext uri="{BB962C8B-B14F-4D97-AF65-F5344CB8AC3E}">
        <p14:creationId xmlns:p14="http://schemas.microsoft.com/office/powerpoint/2010/main" val="3133231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Tijdlijn</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21</a:t>
            </a:fld>
            <a:endParaRPr lang="nl-BE" dirty="0"/>
          </a:p>
        </p:txBody>
      </p:sp>
      <p:grpSp>
        <p:nvGrpSpPr>
          <p:cNvPr id="8" name="Group 7">
            <a:extLst>
              <a:ext uri="{FF2B5EF4-FFF2-40B4-BE49-F238E27FC236}">
                <a16:creationId xmlns:a16="http://schemas.microsoft.com/office/drawing/2014/main" xmlns="" id="{0CE14110-DA90-47CF-B5EE-19A42D1A5199}"/>
              </a:ext>
            </a:extLst>
          </p:cNvPr>
          <p:cNvGrpSpPr/>
          <p:nvPr/>
        </p:nvGrpSpPr>
        <p:grpSpPr>
          <a:xfrm>
            <a:off x="681038" y="1471453"/>
            <a:ext cx="7593259" cy="265724"/>
            <a:chOff x="1867876" y="1500553"/>
            <a:chExt cx="7593259" cy="265724"/>
          </a:xfrm>
        </p:grpSpPr>
        <p:sp>
          <p:nvSpPr>
            <p:cNvPr id="10" name="Oval 9">
              <a:extLst>
                <a:ext uri="{FF2B5EF4-FFF2-40B4-BE49-F238E27FC236}">
                  <a16:creationId xmlns:a16="http://schemas.microsoft.com/office/drawing/2014/main" xmlns="" id="{02168850-85CA-486C-98E3-C1AF25B96C0D}"/>
                </a:ext>
              </a:extLst>
            </p:cNvPr>
            <p:cNvSpPr/>
            <p:nvPr/>
          </p:nvSpPr>
          <p:spPr>
            <a:xfrm>
              <a:off x="1867876"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11" name="Straight Arrow Connector 10">
              <a:extLst>
                <a:ext uri="{FF2B5EF4-FFF2-40B4-BE49-F238E27FC236}">
                  <a16:creationId xmlns:a16="http://schemas.microsoft.com/office/drawing/2014/main" xmlns="" id="{4CCD70BC-4E55-423C-9F88-2E2A9F57E7E7}"/>
                </a:ext>
              </a:extLst>
            </p:cNvPr>
            <p:cNvCxnSpPr>
              <a:cxnSpLocks/>
              <a:stCxn id="10" idx="6"/>
            </p:cNvCxnSpPr>
            <p:nvPr/>
          </p:nvCxnSpPr>
          <p:spPr>
            <a:xfrm>
              <a:off x="2133600" y="1633415"/>
              <a:ext cx="73275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xmlns="" id="{90A47C18-F6DF-428B-A402-C6C2696F60AC}"/>
              </a:ext>
            </a:extLst>
          </p:cNvPr>
          <p:cNvGrpSpPr/>
          <p:nvPr/>
        </p:nvGrpSpPr>
        <p:grpSpPr>
          <a:xfrm>
            <a:off x="581333" y="5405176"/>
            <a:ext cx="584492" cy="597731"/>
            <a:chOff x="939508" y="5150339"/>
            <a:chExt cx="584492" cy="597731"/>
          </a:xfrm>
        </p:grpSpPr>
        <p:cxnSp>
          <p:nvCxnSpPr>
            <p:cNvPr id="13" name="Straight Connector 12">
              <a:extLst>
                <a:ext uri="{FF2B5EF4-FFF2-40B4-BE49-F238E27FC236}">
                  <a16:creationId xmlns:a16="http://schemas.microsoft.com/office/drawing/2014/main" xmlns="" id="{9F2B8474-4236-4AB7-B5C1-4ABF876C965A}"/>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6F01F9F5-9361-4E8C-99EB-F8622FC36226}"/>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90DAE705-167B-41A2-8F7D-447B227FCF12}"/>
                </a:ext>
              </a:extLst>
            </p:cNvPr>
            <p:cNvSpPr txBox="1"/>
            <p:nvPr/>
          </p:nvSpPr>
          <p:spPr>
            <a:xfrm>
              <a:off x="939508" y="5378866"/>
              <a:ext cx="418704" cy="369204"/>
            </a:xfrm>
            <a:prstGeom prst="rect">
              <a:avLst/>
            </a:prstGeom>
            <a:noFill/>
          </p:spPr>
          <p:txBody>
            <a:bodyPr wrap="none" rtlCol="0">
              <a:spAutoFit/>
            </a:bodyPr>
            <a:lstStyle/>
            <a:p>
              <a:r>
                <a:rPr lang="nl-BE" dirty="0">
                  <a:latin typeface="FlandersArtSans-Regular" panose="00000500000000000000" pitchFamily="2" charset="0"/>
                </a:rPr>
                <a:t>70</a:t>
              </a:r>
            </a:p>
          </p:txBody>
        </p:sp>
      </p:grpSp>
      <p:grpSp>
        <p:nvGrpSpPr>
          <p:cNvPr id="16" name="Group 15">
            <a:extLst>
              <a:ext uri="{FF2B5EF4-FFF2-40B4-BE49-F238E27FC236}">
                <a16:creationId xmlns:a16="http://schemas.microsoft.com/office/drawing/2014/main" xmlns="" id="{D74721C0-B11D-4BF4-AD3A-D098E5713EE0}"/>
              </a:ext>
            </a:extLst>
          </p:cNvPr>
          <p:cNvGrpSpPr/>
          <p:nvPr/>
        </p:nvGrpSpPr>
        <p:grpSpPr>
          <a:xfrm>
            <a:off x="967112" y="5405176"/>
            <a:ext cx="584492" cy="597731"/>
            <a:chOff x="939508" y="5150339"/>
            <a:chExt cx="584492" cy="597731"/>
          </a:xfrm>
        </p:grpSpPr>
        <p:cxnSp>
          <p:nvCxnSpPr>
            <p:cNvPr id="17" name="Straight Connector 16">
              <a:extLst>
                <a:ext uri="{FF2B5EF4-FFF2-40B4-BE49-F238E27FC236}">
                  <a16:creationId xmlns:a16="http://schemas.microsoft.com/office/drawing/2014/main" xmlns="" id="{528D33A5-FD46-418C-8E27-0DA91EBA8943}"/>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2F6FB92B-31E4-4427-812C-FD798733A52D}"/>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FF1F368D-63AB-4B24-9A66-228A7D1B3842}"/>
                </a:ext>
              </a:extLst>
            </p:cNvPr>
            <p:cNvSpPr txBox="1"/>
            <p:nvPr/>
          </p:nvSpPr>
          <p:spPr>
            <a:xfrm>
              <a:off x="939508" y="5378866"/>
              <a:ext cx="418704" cy="369204"/>
            </a:xfrm>
            <a:prstGeom prst="rect">
              <a:avLst/>
            </a:prstGeom>
            <a:noFill/>
          </p:spPr>
          <p:txBody>
            <a:bodyPr wrap="none" rtlCol="0">
              <a:spAutoFit/>
            </a:bodyPr>
            <a:lstStyle/>
            <a:p>
              <a:r>
                <a:rPr lang="nl-BE" dirty="0">
                  <a:latin typeface="FlandersArtSans-Regular" panose="00000500000000000000" pitchFamily="2" charset="0"/>
                </a:rPr>
                <a:t>99</a:t>
              </a:r>
            </a:p>
          </p:txBody>
        </p:sp>
      </p:grpSp>
      <p:grpSp>
        <p:nvGrpSpPr>
          <p:cNvPr id="20" name="Group 19">
            <a:extLst>
              <a:ext uri="{FF2B5EF4-FFF2-40B4-BE49-F238E27FC236}">
                <a16:creationId xmlns:a16="http://schemas.microsoft.com/office/drawing/2014/main" xmlns="" id="{9DD7FCE6-9F0F-4674-B04C-0C609C03A6CB}"/>
              </a:ext>
            </a:extLst>
          </p:cNvPr>
          <p:cNvGrpSpPr/>
          <p:nvPr/>
        </p:nvGrpSpPr>
        <p:grpSpPr>
          <a:xfrm>
            <a:off x="1350317" y="5405176"/>
            <a:ext cx="584492" cy="597731"/>
            <a:chOff x="939508" y="5150339"/>
            <a:chExt cx="584492" cy="597731"/>
          </a:xfrm>
        </p:grpSpPr>
        <p:cxnSp>
          <p:nvCxnSpPr>
            <p:cNvPr id="21" name="Straight Connector 20">
              <a:extLst>
                <a:ext uri="{FF2B5EF4-FFF2-40B4-BE49-F238E27FC236}">
                  <a16:creationId xmlns:a16="http://schemas.microsoft.com/office/drawing/2014/main" xmlns="" id="{824134D4-DD4E-4E5A-8259-6AFA4FE6EA15}"/>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68018B78-C162-4B85-9F61-553C12D74AF1}"/>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B31D32AC-D7BC-48F2-AD83-A64819B4167F}"/>
                </a:ext>
              </a:extLst>
            </p:cNvPr>
            <p:cNvSpPr txBox="1"/>
            <p:nvPr/>
          </p:nvSpPr>
          <p:spPr>
            <a:xfrm>
              <a:off x="939508" y="5378866"/>
              <a:ext cx="434734" cy="369204"/>
            </a:xfrm>
            <a:prstGeom prst="rect">
              <a:avLst/>
            </a:prstGeom>
            <a:noFill/>
          </p:spPr>
          <p:txBody>
            <a:bodyPr wrap="none" rtlCol="0">
              <a:spAutoFit/>
            </a:bodyPr>
            <a:lstStyle/>
            <a:p>
              <a:r>
                <a:rPr lang="nl-BE" dirty="0">
                  <a:latin typeface="FlandersArtSans-Regular" panose="00000500000000000000" pitchFamily="2" charset="0"/>
                </a:rPr>
                <a:t>00</a:t>
              </a:r>
            </a:p>
          </p:txBody>
        </p:sp>
      </p:grpSp>
      <p:grpSp>
        <p:nvGrpSpPr>
          <p:cNvPr id="24" name="Group 23">
            <a:extLst>
              <a:ext uri="{FF2B5EF4-FFF2-40B4-BE49-F238E27FC236}">
                <a16:creationId xmlns:a16="http://schemas.microsoft.com/office/drawing/2014/main" xmlns="" id="{39BA7AE4-083A-4E1C-BFA1-EE84FA9BDDC2}"/>
              </a:ext>
            </a:extLst>
          </p:cNvPr>
          <p:cNvGrpSpPr/>
          <p:nvPr/>
        </p:nvGrpSpPr>
        <p:grpSpPr>
          <a:xfrm>
            <a:off x="1728031" y="5405176"/>
            <a:ext cx="584492" cy="597731"/>
            <a:chOff x="939508" y="5150339"/>
            <a:chExt cx="584492" cy="597731"/>
          </a:xfrm>
        </p:grpSpPr>
        <p:cxnSp>
          <p:nvCxnSpPr>
            <p:cNvPr id="25" name="Straight Connector 24">
              <a:extLst>
                <a:ext uri="{FF2B5EF4-FFF2-40B4-BE49-F238E27FC236}">
                  <a16:creationId xmlns:a16="http://schemas.microsoft.com/office/drawing/2014/main" xmlns="" id="{19A9B69E-37F5-4851-ABB2-4C6878C7C411}"/>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744ADC3F-0C0A-42D8-BBE1-334C21943E84}"/>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BE834FAF-05DA-4144-8121-D5CE3B05DFD4}"/>
                </a:ext>
              </a:extLst>
            </p:cNvPr>
            <p:cNvSpPr txBox="1"/>
            <p:nvPr/>
          </p:nvSpPr>
          <p:spPr>
            <a:xfrm>
              <a:off x="939508" y="5378866"/>
              <a:ext cx="378630" cy="369204"/>
            </a:xfrm>
            <a:prstGeom prst="rect">
              <a:avLst/>
            </a:prstGeom>
            <a:noFill/>
          </p:spPr>
          <p:txBody>
            <a:bodyPr wrap="none" rtlCol="0">
              <a:spAutoFit/>
            </a:bodyPr>
            <a:lstStyle/>
            <a:p>
              <a:r>
                <a:rPr lang="nl-BE" dirty="0">
                  <a:latin typeface="FlandersArtSans-Regular" panose="00000500000000000000" pitchFamily="2" charset="0"/>
                </a:rPr>
                <a:t>01</a:t>
              </a:r>
            </a:p>
          </p:txBody>
        </p:sp>
      </p:grpSp>
      <p:grpSp>
        <p:nvGrpSpPr>
          <p:cNvPr id="28" name="Group 27">
            <a:extLst>
              <a:ext uri="{FF2B5EF4-FFF2-40B4-BE49-F238E27FC236}">
                <a16:creationId xmlns:a16="http://schemas.microsoft.com/office/drawing/2014/main" xmlns="" id="{8AF3D8FC-6E91-40B0-964A-AB04806FA8E6}"/>
              </a:ext>
            </a:extLst>
          </p:cNvPr>
          <p:cNvGrpSpPr/>
          <p:nvPr/>
        </p:nvGrpSpPr>
        <p:grpSpPr>
          <a:xfrm>
            <a:off x="2108662" y="5405176"/>
            <a:ext cx="6046197" cy="597731"/>
            <a:chOff x="939508" y="5150339"/>
            <a:chExt cx="6046197" cy="597731"/>
          </a:xfrm>
        </p:grpSpPr>
        <p:cxnSp>
          <p:nvCxnSpPr>
            <p:cNvPr id="29" name="Straight Connector 28">
              <a:extLst>
                <a:ext uri="{FF2B5EF4-FFF2-40B4-BE49-F238E27FC236}">
                  <a16:creationId xmlns:a16="http://schemas.microsoft.com/office/drawing/2014/main" xmlns="" id="{EB29B95A-DE68-48A8-930D-AC03B252F64D}"/>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6C1FD225-3280-493B-8F73-0F96A4F9C5AC}"/>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E396B98A-B966-466D-8A4B-32E890F3124D}"/>
                </a:ext>
              </a:extLst>
            </p:cNvPr>
            <p:cNvSpPr txBox="1"/>
            <p:nvPr/>
          </p:nvSpPr>
          <p:spPr>
            <a:xfrm>
              <a:off x="939508" y="5378866"/>
              <a:ext cx="425116" cy="369204"/>
            </a:xfrm>
            <a:prstGeom prst="rect">
              <a:avLst/>
            </a:prstGeom>
            <a:noFill/>
          </p:spPr>
          <p:txBody>
            <a:bodyPr wrap="none" rtlCol="0">
              <a:spAutoFit/>
            </a:bodyPr>
            <a:lstStyle/>
            <a:p>
              <a:r>
                <a:rPr lang="nl-BE" dirty="0">
                  <a:latin typeface="FlandersArtSans-Regular" panose="00000500000000000000" pitchFamily="2" charset="0"/>
                </a:rPr>
                <a:t>02</a:t>
              </a:r>
            </a:p>
          </p:txBody>
        </p:sp>
        <p:cxnSp>
          <p:nvCxnSpPr>
            <p:cNvPr id="32" name="Straight Connector 31">
              <a:extLst>
                <a:ext uri="{FF2B5EF4-FFF2-40B4-BE49-F238E27FC236}">
                  <a16:creationId xmlns:a16="http://schemas.microsoft.com/office/drawing/2014/main" xmlns="" id="{E80D0FC2-1A75-492B-AC06-AC621C7C879B}"/>
                </a:ext>
              </a:extLst>
            </p:cNvPr>
            <p:cNvCxnSpPr>
              <a:cxnSpLocks/>
            </p:cNvCxnSpPr>
            <p:nvPr/>
          </p:nvCxnSpPr>
          <p:spPr>
            <a:xfrm flipV="1">
              <a:off x="1521082"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C364CABC-E7A1-49AC-BDD7-D8FBBE9CA055}"/>
                </a:ext>
              </a:extLst>
            </p:cNvPr>
            <p:cNvCxnSpPr>
              <a:cxnSpLocks/>
            </p:cNvCxnSpPr>
            <p:nvPr/>
          </p:nvCxnSpPr>
          <p:spPr>
            <a:xfrm>
              <a:off x="1521082"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33D7D5AB-1ACF-4CFA-A19F-218642B33578}"/>
                </a:ext>
              </a:extLst>
            </p:cNvPr>
            <p:cNvCxnSpPr>
              <a:cxnSpLocks/>
            </p:cNvCxnSpPr>
            <p:nvPr/>
          </p:nvCxnSpPr>
          <p:spPr>
            <a:xfrm flipV="1">
              <a:off x="1915115"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7056D108-F9B5-4335-9AF9-444D66556B92}"/>
                </a:ext>
              </a:extLst>
            </p:cNvPr>
            <p:cNvCxnSpPr>
              <a:cxnSpLocks/>
            </p:cNvCxnSpPr>
            <p:nvPr/>
          </p:nvCxnSpPr>
          <p:spPr>
            <a:xfrm>
              <a:off x="1915115"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10B76E36-BABD-493E-83EA-DF7278DF3C20}"/>
                </a:ext>
              </a:extLst>
            </p:cNvPr>
            <p:cNvCxnSpPr>
              <a:cxnSpLocks/>
            </p:cNvCxnSpPr>
            <p:nvPr/>
          </p:nvCxnSpPr>
          <p:spPr>
            <a:xfrm flipV="1">
              <a:off x="2259787"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2B225C39-2F57-42B1-AC16-C66352516642}"/>
                </a:ext>
              </a:extLst>
            </p:cNvPr>
            <p:cNvCxnSpPr>
              <a:cxnSpLocks/>
            </p:cNvCxnSpPr>
            <p:nvPr/>
          </p:nvCxnSpPr>
          <p:spPr>
            <a:xfrm>
              <a:off x="2259787"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986CABE0-517A-4330-A506-67075449000D}"/>
                </a:ext>
              </a:extLst>
            </p:cNvPr>
            <p:cNvCxnSpPr>
              <a:cxnSpLocks/>
            </p:cNvCxnSpPr>
            <p:nvPr/>
          </p:nvCxnSpPr>
          <p:spPr>
            <a:xfrm flipV="1">
              <a:off x="261148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D60443FF-B2B6-4785-95BB-100E34A3B3B6}"/>
                </a:ext>
              </a:extLst>
            </p:cNvPr>
            <p:cNvCxnSpPr>
              <a:cxnSpLocks/>
            </p:cNvCxnSpPr>
            <p:nvPr/>
          </p:nvCxnSpPr>
          <p:spPr>
            <a:xfrm>
              <a:off x="261148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6F863F22-9BDA-4DD4-B57F-19E850CC5629}"/>
                </a:ext>
              </a:extLst>
            </p:cNvPr>
            <p:cNvCxnSpPr>
              <a:cxnSpLocks/>
            </p:cNvCxnSpPr>
            <p:nvPr/>
          </p:nvCxnSpPr>
          <p:spPr>
            <a:xfrm flipV="1">
              <a:off x="2979598"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32CC28A3-F8E5-41CE-9A26-206681C4F922}"/>
                </a:ext>
              </a:extLst>
            </p:cNvPr>
            <p:cNvCxnSpPr>
              <a:cxnSpLocks/>
            </p:cNvCxnSpPr>
            <p:nvPr/>
          </p:nvCxnSpPr>
          <p:spPr>
            <a:xfrm>
              <a:off x="2979598"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2BCB1008-E0C4-45B7-BECC-7D3BE6982480}"/>
                </a:ext>
              </a:extLst>
            </p:cNvPr>
            <p:cNvCxnSpPr>
              <a:cxnSpLocks/>
            </p:cNvCxnSpPr>
            <p:nvPr/>
          </p:nvCxnSpPr>
          <p:spPr>
            <a:xfrm flipV="1">
              <a:off x="3338312"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485F7422-A224-4B0B-AB9D-5B11BD187FFF}"/>
                </a:ext>
              </a:extLst>
            </p:cNvPr>
            <p:cNvCxnSpPr>
              <a:cxnSpLocks/>
            </p:cNvCxnSpPr>
            <p:nvPr/>
          </p:nvCxnSpPr>
          <p:spPr>
            <a:xfrm>
              <a:off x="3338312"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3528E910-8753-4637-8A02-18C4EB9D4AA1}"/>
                </a:ext>
              </a:extLst>
            </p:cNvPr>
            <p:cNvCxnSpPr>
              <a:cxnSpLocks/>
            </p:cNvCxnSpPr>
            <p:nvPr/>
          </p:nvCxnSpPr>
          <p:spPr>
            <a:xfrm flipV="1">
              <a:off x="3699409"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77D58620-A3AD-413D-9806-0554032F4E2E}"/>
                </a:ext>
              </a:extLst>
            </p:cNvPr>
            <p:cNvCxnSpPr>
              <a:cxnSpLocks/>
            </p:cNvCxnSpPr>
            <p:nvPr/>
          </p:nvCxnSpPr>
          <p:spPr>
            <a:xfrm>
              <a:off x="3699409"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DC24C274-CFE8-47F1-B652-FFDA4C20D3F2}"/>
                </a:ext>
              </a:extLst>
            </p:cNvPr>
            <p:cNvCxnSpPr>
              <a:cxnSpLocks/>
            </p:cNvCxnSpPr>
            <p:nvPr/>
          </p:nvCxnSpPr>
          <p:spPr>
            <a:xfrm flipV="1">
              <a:off x="4065144"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1D917A1C-12C2-43B6-9505-281F9E9603F6}"/>
                </a:ext>
              </a:extLst>
            </p:cNvPr>
            <p:cNvCxnSpPr>
              <a:cxnSpLocks/>
            </p:cNvCxnSpPr>
            <p:nvPr/>
          </p:nvCxnSpPr>
          <p:spPr>
            <a:xfrm>
              <a:off x="4065144"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FBCC14FF-3D9B-4275-8B88-83F8B3A8D81A}"/>
                </a:ext>
              </a:extLst>
            </p:cNvPr>
            <p:cNvCxnSpPr>
              <a:cxnSpLocks/>
            </p:cNvCxnSpPr>
            <p:nvPr/>
          </p:nvCxnSpPr>
          <p:spPr>
            <a:xfrm flipV="1">
              <a:off x="441922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9D69F00B-A0B5-4BF8-BBBD-603A1D64272D}"/>
                </a:ext>
              </a:extLst>
            </p:cNvPr>
            <p:cNvCxnSpPr>
              <a:cxnSpLocks/>
            </p:cNvCxnSpPr>
            <p:nvPr/>
          </p:nvCxnSpPr>
          <p:spPr>
            <a:xfrm>
              <a:off x="441922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815220AA-2D8B-4480-B033-592C186480B8}"/>
                </a:ext>
              </a:extLst>
            </p:cNvPr>
            <p:cNvCxnSpPr>
              <a:cxnSpLocks/>
            </p:cNvCxnSpPr>
            <p:nvPr/>
          </p:nvCxnSpPr>
          <p:spPr>
            <a:xfrm flipV="1">
              <a:off x="4806018"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F3739C9C-756A-48EA-9031-DA6DA26E1502}"/>
                </a:ext>
              </a:extLst>
            </p:cNvPr>
            <p:cNvCxnSpPr>
              <a:cxnSpLocks/>
            </p:cNvCxnSpPr>
            <p:nvPr/>
          </p:nvCxnSpPr>
          <p:spPr>
            <a:xfrm>
              <a:off x="4806018"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1BCC5B00-D315-49DD-8EF5-8A7B9F681B02}"/>
                </a:ext>
              </a:extLst>
            </p:cNvPr>
            <p:cNvCxnSpPr>
              <a:cxnSpLocks/>
            </p:cNvCxnSpPr>
            <p:nvPr/>
          </p:nvCxnSpPr>
          <p:spPr>
            <a:xfrm flipV="1">
              <a:off x="5148435"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CE3DF045-A4DB-414E-835D-BCBCB1BAC810}"/>
                </a:ext>
              </a:extLst>
            </p:cNvPr>
            <p:cNvCxnSpPr>
              <a:cxnSpLocks/>
            </p:cNvCxnSpPr>
            <p:nvPr/>
          </p:nvCxnSpPr>
          <p:spPr>
            <a:xfrm>
              <a:off x="5148435"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4EBF4A1B-1051-4189-A85F-FD164A083975}"/>
                </a:ext>
              </a:extLst>
            </p:cNvPr>
            <p:cNvCxnSpPr>
              <a:cxnSpLocks/>
            </p:cNvCxnSpPr>
            <p:nvPr/>
          </p:nvCxnSpPr>
          <p:spPr>
            <a:xfrm flipV="1">
              <a:off x="5522148"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83E4EE00-7D7D-4E2D-9153-2EC2B300E29A}"/>
                </a:ext>
              </a:extLst>
            </p:cNvPr>
            <p:cNvCxnSpPr>
              <a:cxnSpLocks/>
            </p:cNvCxnSpPr>
            <p:nvPr/>
          </p:nvCxnSpPr>
          <p:spPr>
            <a:xfrm>
              <a:off x="5522148"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6BD2FDB7-F876-4147-82B4-7BC9D4860E4C}"/>
                </a:ext>
              </a:extLst>
            </p:cNvPr>
            <p:cNvCxnSpPr>
              <a:cxnSpLocks/>
            </p:cNvCxnSpPr>
            <p:nvPr/>
          </p:nvCxnSpPr>
          <p:spPr>
            <a:xfrm flipV="1">
              <a:off x="5865991"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07226AB6-BA00-4EFB-BB08-4931F4E98D32}"/>
                </a:ext>
              </a:extLst>
            </p:cNvPr>
            <p:cNvCxnSpPr>
              <a:cxnSpLocks/>
            </p:cNvCxnSpPr>
            <p:nvPr/>
          </p:nvCxnSpPr>
          <p:spPr>
            <a:xfrm>
              <a:off x="5865991"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164AAB42-DD6D-45CC-B624-54C94ED115D7}"/>
                </a:ext>
              </a:extLst>
            </p:cNvPr>
            <p:cNvCxnSpPr>
              <a:cxnSpLocks/>
            </p:cNvCxnSpPr>
            <p:nvPr/>
          </p:nvCxnSpPr>
          <p:spPr>
            <a:xfrm flipV="1">
              <a:off x="6238278"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44813B2-5B42-4F13-886D-B470A7FB3E88}"/>
                </a:ext>
              </a:extLst>
            </p:cNvPr>
            <p:cNvCxnSpPr>
              <a:cxnSpLocks/>
            </p:cNvCxnSpPr>
            <p:nvPr/>
          </p:nvCxnSpPr>
          <p:spPr>
            <a:xfrm>
              <a:off x="6238278"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0BDFFEA7-E9FC-4C03-8751-F3C0A1CC5696}"/>
                </a:ext>
              </a:extLst>
            </p:cNvPr>
            <p:cNvCxnSpPr>
              <a:cxnSpLocks/>
            </p:cNvCxnSpPr>
            <p:nvPr/>
          </p:nvCxnSpPr>
          <p:spPr>
            <a:xfrm flipV="1">
              <a:off x="6610565"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725FB104-8B15-45FF-9800-786B6F93F0AC}"/>
                </a:ext>
              </a:extLst>
            </p:cNvPr>
            <p:cNvCxnSpPr>
              <a:cxnSpLocks/>
            </p:cNvCxnSpPr>
            <p:nvPr/>
          </p:nvCxnSpPr>
          <p:spPr>
            <a:xfrm>
              <a:off x="6610565"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xmlns="" id="{6E496B9F-C1C0-4ABD-8ABC-C5AA0FB00AF6}"/>
                </a:ext>
              </a:extLst>
            </p:cNvPr>
            <p:cNvSpPr txBox="1"/>
            <p:nvPr/>
          </p:nvSpPr>
          <p:spPr>
            <a:xfrm>
              <a:off x="1331892" y="5378866"/>
              <a:ext cx="418704" cy="369204"/>
            </a:xfrm>
            <a:prstGeom prst="rect">
              <a:avLst/>
            </a:prstGeom>
            <a:noFill/>
          </p:spPr>
          <p:txBody>
            <a:bodyPr wrap="none" rtlCol="0">
              <a:spAutoFit/>
            </a:bodyPr>
            <a:lstStyle/>
            <a:p>
              <a:r>
                <a:rPr lang="nl-BE" dirty="0">
                  <a:latin typeface="FlandersArtSans-Regular" panose="00000500000000000000" pitchFamily="2" charset="0"/>
                </a:rPr>
                <a:t>03</a:t>
              </a:r>
            </a:p>
          </p:txBody>
        </p:sp>
        <p:sp>
          <p:nvSpPr>
            <p:cNvPr id="63" name="TextBox 62">
              <a:extLst>
                <a:ext uri="{FF2B5EF4-FFF2-40B4-BE49-F238E27FC236}">
                  <a16:creationId xmlns:a16="http://schemas.microsoft.com/office/drawing/2014/main" xmlns="" id="{6EB3759D-1BA2-4710-B050-EDC45AF67ABE}"/>
                </a:ext>
              </a:extLst>
            </p:cNvPr>
            <p:cNvSpPr txBox="1"/>
            <p:nvPr/>
          </p:nvSpPr>
          <p:spPr>
            <a:xfrm>
              <a:off x="1705558" y="5378866"/>
              <a:ext cx="418704" cy="369204"/>
            </a:xfrm>
            <a:prstGeom prst="rect">
              <a:avLst/>
            </a:prstGeom>
            <a:noFill/>
          </p:spPr>
          <p:txBody>
            <a:bodyPr wrap="none" rtlCol="0">
              <a:spAutoFit/>
            </a:bodyPr>
            <a:lstStyle/>
            <a:p>
              <a:r>
                <a:rPr lang="nl-BE" dirty="0">
                  <a:latin typeface="FlandersArtSans-Regular" panose="00000500000000000000" pitchFamily="2" charset="0"/>
                </a:rPr>
                <a:t>04</a:t>
              </a:r>
            </a:p>
          </p:txBody>
        </p:sp>
        <p:sp>
          <p:nvSpPr>
            <p:cNvPr id="64" name="TextBox 63">
              <a:extLst>
                <a:ext uri="{FF2B5EF4-FFF2-40B4-BE49-F238E27FC236}">
                  <a16:creationId xmlns:a16="http://schemas.microsoft.com/office/drawing/2014/main" xmlns="" id="{C7B518A4-60A2-4CF9-B258-5F6A83A38ADC}"/>
                </a:ext>
              </a:extLst>
            </p:cNvPr>
            <p:cNvSpPr txBox="1"/>
            <p:nvPr/>
          </p:nvSpPr>
          <p:spPr>
            <a:xfrm>
              <a:off x="2048444" y="5378866"/>
              <a:ext cx="418704" cy="369204"/>
            </a:xfrm>
            <a:prstGeom prst="rect">
              <a:avLst/>
            </a:prstGeom>
            <a:noFill/>
          </p:spPr>
          <p:txBody>
            <a:bodyPr wrap="none" rtlCol="0">
              <a:spAutoFit/>
            </a:bodyPr>
            <a:lstStyle/>
            <a:p>
              <a:r>
                <a:rPr lang="nl-BE" dirty="0">
                  <a:latin typeface="FlandersArtSans-Regular" panose="00000500000000000000" pitchFamily="2" charset="0"/>
                </a:rPr>
                <a:t>05</a:t>
              </a:r>
            </a:p>
          </p:txBody>
        </p:sp>
        <p:sp>
          <p:nvSpPr>
            <p:cNvPr id="65" name="TextBox 64">
              <a:extLst>
                <a:ext uri="{FF2B5EF4-FFF2-40B4-BE49-F238E27FC236}">
                  <a16:creationId xmlns:a16="http://schemas.microsoft.com/office/drawing/2014/main" xmlns="" id="{13845D63-F815-4402-B9FE-178E9943284C}"/>
                </a:ext>
              </a:extLst>
            </p:cNvPr>
            <p:cNvSpPr txBox="1"/>
            <p:nvPr/>
          </p:nvSpPr>
          <p:spPr>
            <a:xfrm>
              <a:off x="2402128" y="5378866"/>
              <a:ext cx="418704" cy="369204"/>
            </a:xfrm>
            <a:prstGeom prst="rect">
              <a:avLst/>
            </a:prstGeom>
            <a:noFill/>
          </p:spPr>
          <p:txBody>
            <a:bodyPr wrap="none" rtlCol="0">
              <a:spAutoFit/>
            </a:bodyPr>
            <a:lstStyle/>
            <a:p>
              <a:r>
                <a:rPr lang="nl-BE" dirty="0">
                  <a:latin typeface="FlandersArtSans-Regular" panose="00000500000000000000" pitchFamily="2" charset="0"/>
                </a:rPr>
                <a:t>06</a:t>
              </a:r>
            </a:p>
          </p:txBody>
        </p:sp>
        <p:sp>
          <p:nvSpPr>
            <p:cNvPr id="66" name="TextBox 65">
              <a:extLst>
                <a:ext uri="{FF2B5EF4-FFF2-40B4-BE49-F238E27FC236}">
                  <a16:creationId xmlns:a16="http://schemas.microsoft.com/office/drawing/2014/main" xmlns="" id="{26ACD1F9-53C3-4E9C-A239-C98D9557049D}"/>
                </a:ext>
              </a:extLst>
            </p:cNvPr>
            <p:cNvSpPr txBox="1"/>
            <p:nvPr/>
          </p:nvSpPr>
          <p:spPr>
            <a:xfrm>
              <a:off x="2785118" y="5378866"/>
              <a:ext cx="418704" cy="369204"/>
            </a:xfrm>
            <a:prstGeom prst="rect">
              <a:avLst/>
            </a:prstGeom>
            <a:noFill/>
          </p:spPr>
          <p:txBody>
            <a:bodyPr wrap="none" rtlCol="0">
              <a:spAutoFit/>
            </a:bodyPr>
            <a:lstStyle/>
            <a:p>
              <a:r>
                <a:rPr lang="nl-BE" dirty="0">
                  <a:latin typeface="FlandersArtSans-Regular" panose="00000500000000000000" pitchFamily="2" charset="0"/>
                </a:rPr>
                <a:t>07</a:t>
              </a:r>
            </a:p>
          </p:txBody>
        </p:sp>
        <p:sp>
          <p:nvSpPr>
            <p:cNvPr id="67" name="TextBox 66">
              <a:extLst>
                <a:ext uri="{FF2B5EF4-FFF2-40B4-BE49-F238E27FC236}">
                  <a16:creationId xmlns:a16="http://schemas.microsoft.com/office/drawing/2014/main" xmlns="" id="{5DC61BB0-3D62-47AD-BA19-18DA28FB9B59}"/>
                </a:ext>
              </a:extLst>
            </p:cNvPr>
            <p:cNvSpPr txBox="1"/>
            <p:nvPr/>
          </p:nvSpPr>
          <p:spPr>
            <a:xfrm>
              <a:off x="3129869" y="5378866"/>
              <a:ext cx="418704" cy="369204"/>
            </a:xfrm>
            <a:prstGeom prst="rect">
              <a:avLst/>
            </a:prstGeom>
            <a:noFill/>
          </p:spPr>
          <p:txBody>
            <a:bodyPr wrap="none" rtlCol="0">
              <a:spAutoFit/>
            </a:bodyPr>
            <a:lstStyle/>
            <a:p>
              <a:r>
                <a:rPr lang="nl-BE" dirty="0">
                  <a:latin typeface="FlandersArtSans-Regular" panose="00000500000000000000" pitchFamily="2" charset="0"/>
                </a:rPr>
                <a:t>08</a:t>
              </a:r>
            </a:p>
          </p:txBody>
        </p:sp>
        <p:sp>
          <p:nvSpPr>
            <p:cNvPr id="68" name="TextBox 67">
              <a:extLst>
                <a:ext uri="{FF2B5EF4-FFF2-40B4-BE49-F238E27FC236}">
                  <a16:creationId xmlns:a16="http://schemas.microsoft.com/office/drawing/2014/main" xmlns="" id="{EE85856D-CD97-496E-B97E-FBA3E1F834E4}"/>
                </a:ext>
              </a:extLst>
            </p:cNvPr>
            <p:cNvSpPr txBox="1"/>
            <p:nvPr/>
          </p:nvSpPr>
          <p:spPr>
            <a:xfrm>
              <a:off x="3498395" y="5378866"/>
              <a:ext cx="418704" cy="369204"/>
            </a:xfrm>
            <a:prstGeom prst="rect">
              <a:avLst/>
            </a:prstGeom>
            <a:noFill/>
          </p:spPr>
          <p:txBody>
            <a:bodyPr wrap="none" rtlCol="0">
              <a:spAutoFit/>
            </a:bodyPr>
            <a:lstStyle/>
            <a:p>
              <a:r>
                <a:rPr lang="nl-BE" dirty="0">
                  <a:latin typeface="FlandersArtSans-Regular" panose="00000500000000000000" pitchFamily="2" charset="0"/>
                </a:rPr>
                <a:t>09</a:t>
              </a:r>
            </a:p>
          </p:txBody>
        </p:sp>
        <p:sp>
          <p:nvSpPr>
            <p:cNvPr id="69" name="TextBox 68">
              <a:extLst>
                <a:ext uri="{FF2B5EF4-FFF2-40B4-BE49-F238E27FC236}">
                  <a16:creationId xmlns:a16="http://schemas.microsoft.com/office/drawing/2014/main" xmlns="" id="{F432BCBA-D294-46EB-AC05-5EC46A4A3BDF}"/>
                </a:ext>
              </a:extLst>
            </p:cNvPr>
            <p:cNvSpPr txBox="1"/>
            <p:nvPr/>
          </p:nvSpPr>
          <p:spPr>
            <a:xfrm>
              <a:off x="3850246" y="5378866"/>
              <a:ext cx="378630" cy="369204"/>
            </a:xfrm>
            <a:prstGeom prst="rect">
              <a:avLst/>
            </a:prstGeom>
            <a:noFill/>
          </p:spPr>
          <p:txBody>
            <a:bodyPr wrap="none" rtlCol="0">
              <a:spAutoFit/>
            </a:bodyPr>
            <a:lstStyle/>
            <a:p>
              <a:r>
                <a:rPr lang="nl-BE" dirty="0">
                  <a:latin typeface="FlandersArtSans-Regular" panose="00000500000000000000" pitchFamily="2" charset="0"/>
                </a:rPr>
                <a:t>10</a:t>
              </a:r>
            </a:p>
          </p:txBody>
        </p:sp>
        <p:sp>
          <p:nvSpPr>
            <p:cNvPr id="70" name="TextBox 69">
              <a:extLst>
                <a:ext uri="{FF2B5EF4-FFF2-40B4-BE49-F238E27FC236}">
                  <a16:creationId xmlns:a16="http://schemas.microsoft.com/office/drawing/2014/main" xmlns="" id="{C1CE432C-4085-46E1-94EA-0D6D3615F7A2}"/>
                </a:ext>
              </a:extLst>
            </p:cNvPr>
            <p:cNvSpPr txBox="1"/>
            <p:nvPr/>
          </p:nvSpPr>
          <p:spPr>
            <a:xfrm>
              <a:off x="4215393" y="5378866"/>
              <a:ext cx="322524" cy="369204"/>
            </a:xfrm>
            <a:prstGeom prst="rect">
              <a:avLst/>
            </a:prstGeom>
            <a:noFill/>
          </p:spPr>
          <p:txBody>
            <a:bodyPr wrap="none" rtlCol="0">
              <a:spAutoFit/>
            </a:bodyPr>
            <a:lstStyle/>
            <a:p>
              <a:r>
                <a:rPr lang="nl-BE" dirty="0">
                  <a:latin typeface="FlandersArtSans-Regular" panose="00000500000000000000" pitchFamily="2" charset="0"/>
                </a:rPr>
                <a:t>11</a:t>
              </a:r>
            </a:p>
          </p:txBody>
        </p:sp>
        <p:sp>
          <p:nvSpPr>
            <p:cNvPr id="71" name="TextBox 70">
              <a:extLst>
                <a:ext uri="{FF2B5EF4-FFF2-40B4-BE49-F238E27FC236}">
                  <a16:creationId xmlns:a16="http://schemas.microsoft.com/office/drawing/2014/main" xmlns="" id="{88C5E65D-C60B-4216-8070-6C06B7B71939}"/>
                </a:ext>
              </a:extLst>
            </p:cNvPr>
            <p:cNvSpPr txBox="1"/>
            <p:nvPr/>
          </p:nvSpPr>
          <p:spPr>
            <a:xfrm>
              <a:off x="4597315" y="5378866"/>
              <a:ext cx="369012" cy="369204"/>
            </a:xfrm>
            <a:prstGeom prst="rect">
              <a:avLst/>
            </a:prstGeom>
            <a:noFill/>
          </p:spPr>
          <p:txBody>
            <a:bodyPr wrap="none" rtlCol="0">
              <a:spAutoFit/>
            </a:bodyPr>
            <a:lstStyle/>
            <a:p>
              <a:r>
                <a:rPr lang="nl-BE" dirty="0">
                  <a:latin typeface="FlandersArtSans-Regular" panose="00000500000000000000" pitchFamily="2" charset="0"/>
                </a:rPr>
                <a:t>12</a:t>
              </a:r>
            </a:p>
          </p:txBody>
        </p:sp>
        <p:sp>
          <p:nvSpPr>
            <p:cNvPr id="72" name="TextBox 71">
              <a:extLst>
                <a:ext uri="{FF2B5EF4-FFF2-40B4-BE49-F238E27FC236}">
                  <a16:creationId xmlns:a16="http://schemas.microsoft.com/office/drawing/2014/main" xmlns="" id="{998179B9-DF60-4721-BDD6-769DE1A5D8D7}"/>
                </a:ext>
              </a:extLst>
            </p:cNvPr>
            <p:cNvSpPr txBox="1"/>
            <p:nvPr/>
          </p:nvSpPr>
          <p:spPr>
            <a:xfrm>
              <a:off x="4939083" y="5378866"/>
              <a:ext cx="362600" cy="369204"/>
            </a:xfrm>
            <a:prstGeom prst="rect">
              <a:avLst/>
            </a:prstGeom>
            <a:noFill/>
          </p:spPr>
          <p:txBody>
            <a:bodyPr wrap="none" rtlCol="0">
              <a:spAutoFit/>
            </a:bodyPr>
            <a:lstStyle/>
            <a:p>
              <a:r>
                <a:rPr lang="nl-BE" dirty="0">
                  <a:latin typeface="FlandersArtSans-Regular" panose="00000500000000000000" pitchFamily="2" charset="0"/>
                </a:rPr>
                <a:t>13</a:t>
              </a:r>
            </a:p>
          </p:txBody>
        </p:sp>
        <p:sp>
          <p:nvSpPr>
            <p:cNvPr id="73" name="TextBox 72">
              <a:extLst>
                <a:ext uri="{FF2B5EF4-FFF2-40B4-BE49-F238E27FC236}">
                  <a16:creationId xmlns:a16="http://schemas.microsoft.com/office/drawing/2014/main" xmlns="" id="{975569A1-AF40-4D15-B432-A06CB1A829A3}"/>
                </a:ext>
              </a:extLst>
            </p:cNvPr>
            <p:cNvSpPr txBox="1"/>
            <p:nvPr/>
          </p:nvSpPr>
          <p:spPr>
            <a:xfrm>
              <a:off x="5327428" y="5378866"/>
              <a:ext cx="362600" cy="369204"/>
            </a:xfrm>
            <a:prstGeom prst="rect">
              <a:avLst/>
            </a:prstGeom>
            <a:noFill/>
          </p:spPr>
          <p:txBody>
            <a:bodyPr wrap="none" rtlCol="0">
              <a:spAutoFit/>
            </a:bodyPr>
            <a:lstStyle/>
            <a:p>
              <a:r>
                <a:rPr lang="nl-BE" dirty="0">
                  <a:latin typeface="FlandersArtSans-Regular" panose="00000500000000000000" pitchFamily="2" charset="0"/>
                </a:rPr>
                <a:t>14</a:t>
              </a:r>
            </a:p>
          </p:txBody>
        </p:sp>
        <p:sp>
          <p:nvSpPr>
            <p:cNvPr id="74" name="TextBox 73">
              <a:extLst>
                <a:ext uri="{FF2B5EF4-FFF2-40B4-BE49-F238E27FC236}">
                  <a16:creationId xmlns:a16="http://schemas.microsoft.com/office/drawing/2014/main" xmlns="" id="{5CEBF32B-9F99-4980-B4E5-913E0BC7CB26}"/>
                </a:ext>
              </a:extLst>
            </p:cNvPr>
            <p:cNvSpPr txBox="1"/>
            <p:nvPr/>
          </p:nvSpPr>
          <p:spPr>
            <a:xfrm>
              <a:off x="5662773" y="5378866"/>
              <a:ext cx="362600" cy="369204"/>
            </a:xfrm>
            <a:prstGeom prst="rect">
              <a:avLst/>
            </a:prstGeom>
            <a:noFill/>
          </p:spPr>
          <p:txBody>
            <a:bodyPr wrap="none" rtlCol="0">
              <a:spAutoFit/>
            </a:bodyPr>
            <a:lstStyle/>
            <a:p>
              <a:r>
                <a:rPr lang="nl-BE" dirty="0">
                  <a:latin typeface="FlandersArtSans-Regular" panose="00000500000000000000" pitchFamily="2" charset="0"/>
                </a:rPr>
                <a:t>15</a:t>
              </a:r>
            </a:p>
          </p:txBody>
        </p:sp>
        <p:sp>
          <p:nvSpPr>
            <p:cNvPr id="75" name="TextBox 74">
              <a:extLst>
                <a:ext uri="{FF2B5EF4-FFF2-40B4-BE49-F238E27FC236}">
                  <a16:creationId xmlns:a16="http://schemas.microsoft.com/office/drawing/2014/main" xmlns="" id="{A452DFBC-B150-4E37-8585-5BAABA4DD472}"/>
                </a:ext>
              </a:extLst>
            </p:cNvPr>
            <p:cNvSpPr txBox="1"/>
            <p:nvPr/>
          </p:nvSpPr>
          <p:spPr>
            <a:xfrm>
              <a:off x="6026074" y="5378866"/>
              <a:ext cx="362600" cy="369204"/>
            </a:xfrm>
            <a:prstGeom prst="rect">
              <a:avLst/>
            </a:prstGeom>
            <a:noFill/>
          </p:spPr>
          <p:txBody>
            <a:bodyPr wrap="none" rtlCol="0">
              <a:spAutoFit/>
            </a:bodyPr>
            <a:lstStyle/>
            <a:p>
              <a:r>
                <a:rPr lang="nl-BE" dirty="0">
                  <a:latin typeface="FlandersArtSans-Regular" panose="00000500000000000000" pitchFamily="2" charset="0"/>
                </a:rPr>
                <a:t>16</a:t>
              </a:r>
            </a:p>
          </p:txBody>
        </p:sp>
        <p:sp>
          <p:nvSpPr>
            <p:cNvPr id="76" name="TextBox 75">
              <a:extLst>
                <a:ext uri="{FF2B5EF4-FFF2-40B4-BE49-F238E27FC236}">
                  <a16:creationId xmlns:a16="http://schemas.microsoft.com/office/drawing/2014/main" xmlns="" id="{7C675C7A-9423-4D48-9A38-ED6990BF2951}"/>
                </a:ext>
              </a:extLst>
            </p:cNvPr>
            <p:cNvSpPr txBox="1"/>
            <p:nvPr/>
          </p:nvSpPr>
          <p:spPr>
            <a:xfrm>
              <a:off x="6395080" y="5378866"/>
              <a:ext cx="348172" cy="369204"/>
            </a:xfrm>
            <a:prstGeom prst="rect">
              <a:avLst/>
            </a:prstGeom>
            <a:noFill/>
          </p:spPr>
          <p:txBody>
            <a:bodyPr wrap="none" rtlCol="0">
              <a:spAutoFit/>
            </a:bodyPr>
            <a:lstStyle/>
            <a:p>
              <a:r>
                <a:rPr lang="nl-BE" dirty="0">
                  <a:latin typeface="FlandersArtSans-Regular" panose="00000500000000000000" pitchFamily="2" charset="0"/>
                </a:rPr>
                <a:t>17</a:t>
              </a:r>
            </a:p>
          </p:txBody>
        </p:sp>
      </p:grpSp>
      <p:cxnSp>
        <p:nvCxnSpPr>
          <p:cNvPr id="77" name="Straight Connector 76">
            <a:extLst>
              <a:ext uri="{FF2B5EF4-FFF2-40B4-BE49-F238E27FC236}">
                <a16:creationId xmlns:a16="http://schemas.microsoft.com/office/drawing/2014/main" xmlns="" id="{66C47E11-758D-4D8F-A8D4-D7A3244FD560}"/>
              </a:ext>
            </a:extLst>
          </p:cNvPr>
          <p:cNvCxnSpPr/>
          <p:nvPr/>
        </p:nvCxnSpPr>
        <p:spPr>
          <a:xfrm flipV="1">
            <a:off x="790685"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xmlns="" id="{FC9A4D96-EBA9-465B-9421-5E7D65A497DF}"/>
              </a:ext>
            </a:extLst>
          </p:cNvPr>
          <p:cNvGrpSpPr/>
          <p:nvPr/>
        </p:nvGrpSpPr>
        <p:grpSpPr>
          <a:xfrm>
            <a:off x="1030045" y="2505349"/>
            <a:ext cx="7244252" cy="265724"/>
            <a:chOff x="2216883" y="1500553"/>
            <a:chExt cx="7244252" cy="265724"/>
          </a:xfrm>
        </p:grpSpPr>
        <p:sp>
          <p:nvSpPr>
            <p:cNvPr id="79" name="Oval 78">
              <a:extLst>
                <a:ext uri="{FF2B5EF4-FFF2-40B4-BE49-F238E27FC236}">
                  <a16:creationId xmlns:a16="http://schemas.microsoft.com/office/drawing/2014/main" xmlns="" id="{85380C7E-401E-4551-96FF-A0AE31E9F240}"/>
                </a:ext>
              </a:extLst>
            </p:cNvPr>
            <p:cNvSpPr/>
            <p:nvPr/>
          </p:nvSpPr>
          <p:spPr>
            <a:xfrm>
              <a:off x="2216883"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80" name="Straight Arrow Connector 79">
              <a:extLst>
                <a:ext uri="{FF2B5EF4-FFF2-40B4-BE49-F238E27FC236}">
                  <a16:creationId xmlns:a16="http://schemas.microsoft.com/office/drawing/2014/main" xmlns="" id="{86287424-1B6D-45DE-AB25-1A2BC7EADEC3}"/>
                </a:ext>
              </a:extLst>
            </p:cNvPr>
            <p:cNvCxnSpPr>
              <a:cxnSpLocks/>
              <a:stCxn id="79" idx="6"/>
            </p:cNvCxnSpPr>
            <p:nvPr/>
          </p:nvCxnSpPr>
          <p:spPr>
            <a:xfrm>
              <a:off x="2482607" y="1633415"/>
              <a:ext cx="69785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xmlns="" id="{1B69BFFC-0B6A-47A3-B53E-39BD63ECF58E}"/>
              </a:ext>
            </a:extLst>
          </p:cNvPr>
          <p:cNvSpPr txBox="1"/>
          <p:nvPr/>
        </p:nvSpPr>
        <p:spPr>
          <a:xfrm>
            <a:off x="8372815" y="2407378"/>
            <a:ext cx="873957" cy="461665"/>
          </a:xfrm>
          <a:prstGeom prst="rect">
            <a:avLst/>
          </a:prstGeom>
          <a:noFill/>
        </p:spPr>
        <p:txBody>
          <a:bodyPr wrap="none" rtlCol="0">
            <a:spAutoFit/>
          </a:bodyPr>
          <a:lstStyle/>
          <a:p>
            <a:r>
              <a:rPr lang="nl-BE" sz="2400" dirty="0">
                <a:latin typeface="FlandersArtSans-Regular" panose="00000500000000000000" pitchFamily="2" charset="0"/>
              </a:rPr>
              <a:t>CRAB</a:t>
            </a:r>
          </a:p>
        </p:txBody>
      </p:sp>
      <p:grpSp>
        <p:nvGrpSpPr>
          <p:cNvPr id="82" name="Group 81">
            <a:extLst>
              <a:ext uri="{FF2B5EF4-FFF2-40B4-BE49-F238E27FC236}">
                <a16:creationId xmlns:a16="http://schemas.microsoft.com/office/drawing/2014/main" xmlns="" id="{8A0A8742-031C-4F32-9473-1F1B5B219FB1}"/>
              </a:ext>
            </a:extLst>
          </p:cNvPr>
          <p:cNvGrpSpPr/>
          <p:nvPr/>
        </p:nvGrpSpPr>
        <p:grpSpPr>
          <a:xfrm>
            <a:off x="1424805" y="2993387"/>
            <a:ext cx="6869863" cy="265724"/>
            <a:chOff x="2611643" y="1500553"/>
            <a:chExt cx="6869863" cy="265724"/>
          </a:xfrm>
        </p:grpSpPr>
        <p:sp>
          <p:nvSpPr>
            <p:cNvPr id="83" name="Oval 82">
              <a:extLst>
                <a:ext uri="{FF2B5EF4-FFF2-40B4-BE49-F238E27FC236}">
                  <a16:creationId xmlns:a16="http://schemas.microsoft.com/office/drawing/2014/main" xmlns="" id="{EB4B3A7D-040C-4678-AEB1-69765B83014C}"/>
                </a:ext>
              </a:extLst>
            </p:cNvPr>
            <p:cNvSpPr/>
            <p:nvPr/>
          </p:nvSpPr>
          <p:spPr>
            <a:xfrm>
              <a:off x="2611643"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84" name="Straight Arrow Connector 83">
              <a:extLst>
                <a:ext uri="{FF2B5EF4-FFF2-40B4-BE49-F238E27FC236}">
                  <a16:creationId xmlns:a16="http://schemas.microsoft.com/office/drawing/2014/main" xmlns="" id="{67CBDA8D-B1A8-49F3-AD26-2B0329E67481}"/>
                </a:ext>
              </a:extLst>
            </p:cNvPr>
            <p:cNvCxnSpPr>
              <a:cxnSpLocks/>
              <a:stCxn id="83" idx="6"/>
            </p:cNvCxnSpPr>
            <p:nvPr/>
          </p:nvCxnSpPr>
          <p:spPr>
            <a:xfrm>
              <a:off x="2877367" y="1633415"/>
              <a:ext cx="6604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xmlns="" id="{FA301663-443E-488C-B477-DF3654F02EAB}"/>
              </a:ext>
            </a:extLst>
          </p:cNvPr>
          <p:cNvSpPr txBox="1"/>
          <p:nvPr/>
        </p:nvSpPr>
        <p:spPr>
          <a:xfrm>
            <a:off x="8372815" y="2876354"/>
            <a:ext cx="1366080" cy="461665"/>
          </a:xfrm>
          <a:prstGeom prst="rect">
            <a:avLst/>
          </a:prstGeom>
          <a:noFill/>
        </p:spPr>
        <p:txBody>
          <a:bodyPr wrap="none" rtlCol="0">
            <a:spAutoFit/>
          </a:bodyPr>
          <a:lstStyle/>
          <a:p>
            <a:r>
              <a:rPr lang="nl-BE" sz="2400" dirty="0">
                <a:latin typeface="FlandersArtSans-Regular" panose="00000500000000000000" pitchFamily="2" charset="0"/>
              </a:rPr>
              <a:t>BESTADD</a:t>
            </a:r>
          </a:p>
        </p:txBody>
      </p:sp>
      <p:grpSp>
        <p:nvGrpSpPr>
          <p:cNvPr id="86" name="Group 85">
            <a:extLst>
              <a:ext uri="{FF2B5EF4-FFF2-40B4-BE49-F238E27FC236}">
                <a16:creationId xmlns:a16="http://schemas.microsoft.com/office/drawing/2014/main" xmlns="" id="{909A3FAA-D604-4A91-9387-37D17EFEEC5B}"/>
              </a:ext>
            </a:extLst>
          </p:cNvPr>
          <p:cNvGrpSpPr/>
          <p:nvPr/>
        </p:nvGrpSpPr>
        <p:grpSpPr>
          <a:xfrm>
            <a:off x="4020059" y="3477266"/>
            <a:ext cx="4274609" cy="265724"/>
            <a:chOff x="5206897" y="1500553"/>
            <a:chExt cx="4274609" cy="265724"/>
          </a:xfrm>
        </p:grpSpPr>
        <p:sp>
          <p:nvSpPr>
            <p:cNvPr id="87" name="Oval 86">
              <a:extLst>
                <a:ext uri="{FF2B5EF4-FFF2-40B4-BE49-F238E27FC236}">
                  <a16:creationId xmlns:a16="http://schemas.microsoft.com/office/drawing/2014/main" xmlns="" id="{DB974DAA-D13D-48D8-A872-7A63A52E318B}"/>
                </a:ext>
              </a:extLst>
            </p:cNvPr>
            <p:cNvSpPr/>
            <p:nvPr/>
          </p:nvSpPr>
          <p:spPr>
            <a:xfrm>
              <a:off x="5206897"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88" name="Straight Arrow Connector 87">
              <a:extLst>
                <a:ext uri="{FF2B5EF4-FFF2-40B4-BE49-F238E27FC236}">
                  <a16:creationId xmlns:a16="http://schemas.microsoft.com/office/drawing/2014/main" xmlns="" id="{E12DAA3F-4CE0-4F11-8A07-18394DD89981}"/>
                </a:ext>
              </a:extLst>
            </p:cNvPr>
            <p:cNvCxnSpPr>
              <a:cxnSpLocks/>
              <a:stCxn id="87" idx="6"/>
            </p:cNvCxnSpPr>
            <p:nvPr/>
          </p:nvCxnSpPr>
          <p:spPr>
            <a:xfrm>
              <a:off x="5472621" y="1633415"/>
              <a:ext cx="40088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xmlns="" id="{5DBFE664-AFC2-430B-9EAD-C05D4DAFE052}"/>
              </a:ext>
            </a:extLst>
          </p:cNvPr>
          <p:cNvSpPr txBox="1"/>
          <p:nvPr/>
        </p:nvSpPr>
        <p:spPr>
          <a:xfrm>
            <a:off x="8372815" y="3360233"/>
            <a:ext cx="1154483" cy="461665"/>
          </a:xfrm>
          <a:prstGeom prst="rect">
            <a:avLst/>
          </a:prstGeom>
          <a:noFill/>
        </p:spPr>
        <p:txBody>
          <a:bodyPr wrap="none" rtlCol="0">
            <a:spAutoFit/>
          </a:bodyPr>
          <a:lstStyle/>
          <a:p>
            <a:r>
              <a:rPr lang="nl-BE" sz="2400" dirty="0">
                <a:latin typeface="FlandersArtSans-Regular" panose="00000500000000000000" pitchFamily="2" charset="0"/>
              </a:rPr>
              <a:t>INSPIRE</a:t>
            </a:r>
          </a:p>
        </p:txBody>
      </p:sp>
      <p:grpSp>
        <p:nvGrpSpPr>
          <p:cNvPr id="90" name="Group 89">
            <a:extLst>
              <a:ext uri="{FF2B5EF4-FFF2-40B4-BE49-F238E27FC236}">
                <a16:creationId xmlns:a16="http://schemas.microsoft.com/office/drawing/2014/main" xmlns="" id="{9D8A592B-09C9-45CF-A9C3-B05DB3364679}"/>
              </a:ext>
            </a:extLst>
          </p:cNvPr>
          <p:cNvGrpSpPr/>
          <p:nvPr/>
        </p:nvGrpSpPr>
        <p:grpSpPr>
          <a:xfrm>
            <a:off x="6183253" y="3995954"/>
            <a:ext cx="2111415" cy="265724"/>
            <a:chOff x="7370091" y="1500553"/>
            <a:chExt cx="2111415" cy="265724"/>
          </a:xfrm>
        </p:grpSpPr>
        <p:sp>
          <p:nvSpPr>
            <p:cNvPr id="91" name="Oval 90">
              <a:extLst>
                <a:ext uri="{FF2B5EF4-FFF2-40B4-BE49-F238E27FC236}">
                  <a16:creationId xmlns:a16="http://schemas.microsoft.com/office/drawing/2014/main" xmlns="" id="{B5697303-AABE-4E1A-A8F2-B66613E7BDB3}"/>
                </a:ext>
              </a:extLst>
            </p:cNvPr>
            <p:cNvSpPr/>
            <p:nvPr/>
          </p:nvSpPr>
          <p:spPr>
            <a:xfrm>
              <a:off x="7370091"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92" name="Straight Arrow Connector 91">
              <a:extLst>
                <a:ext uri="{FF2B5EF4-FFF2-40B4-BE49-F238E27FC236}">
                  <a16:creationId xmlns:a16="http://schemas.microsoft.com/office/drawing/2014/main" xmlns="" id="{C0CF5CEB-5D86-47D8-B413-CF3C514FC858}"/>
                </a:ext>
              </a:extLst>
            </p:cNvPr>
            <p:cNvCxnSpPr>
              <a:cxnSpLocks/>
              <a:stCxn id="91" idx="6"/>
            </p:cNvCxnSpPr>
            <p:nvPr/>
          </p:nvCxnSpPr>
          <p:spPr>
            <a:xfrm>
              <a:off x="7635815" y="1633415"/>
              <a:ext cx="184569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xmlns="" id="{F4520C7B-B4AF-4704-A24B-8D1C950F98C2}"/>
              </a:ext>
            </a:extLst>
          </p:cNvPr>
          <p:cNvSpPr txBox="1"/>
          <p:nvPr/>
        </p:nvSpPr>
        <p:spPr>
          <a:xfrm>
            <a:off x="8372815" y="3878921"/>
            <a:ext cx="712054" cy="461665"/>
          </a:xfrm>
          <a:prstGeom prst="rect">
            <a:avLst/>
          </a:prstGeom>
          <a:noFill/>
        </p:spPr>
        <p:txBody>
          <a:bodyPr wrap="none" rtlCol="0">
            <a:spAutoFit/>
          </a:bodyPr>
          <a:lstStyle/>
          <a:p>
            <a:r>
              <a:rPr lang="nl-BE" sz="2400" dirty="0">
                <a:latin typeface="FlandersArtSans-Regular" panose="00000500000000000000" pitchFamily="2" charset="0"/>
              </a:rPr>
              <a:t>VBR</a:t>
            </a:r>
          </a:p>
        </p:txBody>
      </p:sp>
      <p:grpSp>
        <p:nvGrpSpPr>
          <p:cNvPr id="94" name="Group 93">
            <a:extLst>
              <a:ext uri="{FF2B5EF4-FFF2-40B4-BE49-F238E27FC236}">
                <a16:creationId xmlns:a16="http://schemas.microsoft.com/office/drawing/2014/main" xmlns="" id="{778834F4-935C-4FB8-A7D6-EB532B9EFD39}"/>
              </a:ext>
            </a:extLst>
          </p:cNvPr>
          <p:cNvGrpSpPr/>
          <p:nvPr/>
        </p:nvGrpSpPr>
        <p:grpSpPr>
          <a:xfrm>
            <a:off x="5849135" y="4502260"/>
            <a:ext cx="2445533" cy="265724"/>
            <a:chOff x="7035973" y="1500553"/>
            <a:chExt cx="2445533" cy="265724"/>
          </a:xfrm>
        </p:grpSpPr>
        <p:sp>
          <p:nvSpPr>
            <p:cNvPr id="95" name="Oval 94">
              <a:extLst>
                <a:ext uri="{FF2B5EF4-FFF2-40B4-BE49-F238E27FC236}">
                  <a16:creationId xmlns:a16="http://schemas.microsoft.com/office/drawing/2014/main" xmlns="" id="{FA1A7EED-6026-4C70-B3F9-ECC7F2214A0D}"/>
                </a:ext>
              </a:extLst>
            </p:cNvPr>
            <p:cNvSpPr/>
            <p:nvPr/>
          </p:nvSpPr>
          <p:spPr>
            <a:xfrm>
              <a:off x="7035973"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dirty="0">
                <a:latin typeface="FlandersArtSans-Regular" panose="00000500000000000000" pitchFamily="2" charset="0"/>
              </a:endParaRPr>
            </a:p>
          </p:txBody>
        </p:sp>
        <p:cxnSp>
          <p:nvCxnSpPr>
            <p:cNvPr id="96" name="Straight Arrow Connector 95">
              <a:extLst>
                <a:ext uri="{FF2B5EF4-FFF2-40B4-BE49-F238E27FC236}">
                  <a16:creationId xmlns:a16="http://schemas.microsoft.com/office/drawing/2014/main" xmlns="" id="{9E6B14C9-8BF0-4A64-8A29-67414599C8B4}"/>
                </a:ext>
              </a:extLst>
            </p:cNvPr>
            <p:cNvCxnSpPr>
              <a:cxnSpLocks/>
              <a:stCxn id="95" idx="6"/>
            </p:cNvCxnSpPr>
            <p:nvPr/>
          </p:nvCxnSpPr>
          <p:spPr>
            <a:xfrm>
              <a:off x="7301697" y="1633415"/>
              <a:ext cx="21798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xmlns="" id="{13AC54C7-2DED-44A5-A997-878ACD077C8A}"/>
              </a:ext>
            </a:extLst>
          </p:cNvPr>
          <p:cNvSpPr txBox="1"/>
          <p:nvPr/>
        </p:nvSpPr>
        <p:spPr>
          <a:xfrm>
            <a:off x="8372815" y="4385227"/>
            <a:ext cx="886781" cy="461665"/>
          </a:xfrm>
          <a:prstGeom prst="rect">
            <a:avLst/>
          </a:prstGeom>
          <a:noFill/>
        </p:spPr>
        <p:txBody>
          <a:bodyPr wrap="none" rtlCol="0">
            <a:spAutoFit/>
          </a:bodyPr>
          <a:lstStyle/>
          <a:p>
            <a:r>
              <a:rPr lang="nl-BE" sz="2400" dirty="0">
                <a:latin typeface="FlandersArtSans-Regular" panose="00000500000000000000" pitchFamily="2" charset="0"/>
              </a:rPr>
              <a:t>OSLO</a:t>
            </a:r>
          </a:p>
        </p:txBody>
      </p:sp>
      <p:sp>
        <p:nvSpPr>
          <p:cNvPr id="98" name="TextBox 97">
            <a:extLst>
              <a:ext uri="{FF2B5EF4-FFF2-40B4-BE49-F238E27FC236}">
                <a16:creationId xmlns:a16="http://schemas.microsoft.com/office/drawing/2014/main" xmlns="" id="{25CF0964-0FD1-471F-86D7-47F3D06CC4C6}"/>
              </a:ext>
            </a:extLst>
          </p:cNvPr>
          <p:cNvSpPr txBox="1"/>
          <p:nvPr/>
        </p:nvSpPr>
        <p:spPr>
          <a:xfrm>
            <a:off x="8372815" y="1349478"/>
            <a:ext cx="1337226" cy="830997"/>
          </a:xfrm>
          <a:prstGeom prst="rect">
            <a:avLst/>
          </a:prstGeom>
          <a:noFill/>
        </p:spPr>
        <p:txBody>
          <a:bodyPr wrap="none" rtlCol="0">
            <a:spAutoFit/>
          </a:bodyPr>
          <a:lstStyle/>
          <a:p>
            <a:r>
              <a:rPr lang="nl-BE" sz="2400" dirty="0">
                <a:latin typeface="FlandersArtSans-Regular" panose="00000500000000000000" pitchFamily="2" charset="0"/>
              </a:rPr>
              <a:t>RR, Post,</a:t>
            </a:r>
          </a:p>
          <a:p>
            <a:r>
              <a:rPr lang="nl-BE" sz="2400" dirty="0">
                <a:latin typeface="FlandersArtSans-Regular" panose="00000500000000000000" pitchFamily="2" charset="0"/>
              </a:rPr>
              <a:t>Kadaster</a:t>
            </a:r>
          </a:p>
        </p:txBody>
      </p:sp>
      <p:cxnSp>
        <p:nvCxnSpPr>
          <p:cNvPr id="99" name="Straight Connector 98">
            <a:extLst>
              <a:ext uri="{FF2B5EF4-FFF2-40B4-BE49-F238E27FC236}">
                <a16:creationId xmlns:a16="http://schemas.microsoft.com/office/drawing/2014/main" xmlns="" id="{90DC0D60-A6AC-4CA3-AF4F-63E52AA5A342}"/>
              </a:ext>
            </a:extLst>
          </p:cNvPr>
          <p:cNvCxnSpPr/>
          <p:nvPr/>
        </p:nvCxnSpPr>
        <p:spPr>
          <a:xfrm flipV="1">
            <a:off x="1173077"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xmlns="" id="{A68F5997-6B1C-4789-8922-31329064545D}"/>
              </a:ext>
            </a:extLst>
          </p:cNvPr>
          <p:cNvCxnSpPr/>
          <p:nvPr/>
        </p:nvCxnSpPr>
        <p:spPr>
          <a:xfrm flipV="1">
            <a:off x="1558294"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xmlns="" id="{52244F0C-7D17-4386-A9E3-49291B9857B9}"/>
              </a:ext>
            </a:extLst>
          </p:cNvPr>
          <p:cNvCxnSpPr/>
          <p:nvPr/>
        </p:nvCxnSpPr>
        <p:spPr>
          <a:xfrm flipV="1">
            <a:off x="1943762"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xmlns="" id="{766BAC90-C821-48D0-B1CA-45F702D96BF3}"/>
              </a:ext>
            </a:extLst>
          </p:cNvPr>
          <p:cNvCxnSpPr/>
          <p:nvPr/>
        </p:nvCxnSpPr>
        <p:spPr>
          <a:xfrm flipV="1">
            <a:off x="2312523"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EB01E446-595E-44EC-84C3-DD465378FA08}"/>
              </a:ext>
            </a:extLst>
          </p:cNvPr>
          <p:cNvCxnSpPr/>
          <p:nvPr/>
        </p:nvCxnSpPr>
        <p:spPr>
          <a:xfrm flipV="1">
            <a:off x="2690236"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813AD353-32D7-4637-B975-D36213EBF156}"/>
              </a:ext>
            </a:extLst>
          </p:cNvPr>
          <p:cNvCxnSpPr/>
          <p:nvPr/>
        </p:nvCxnSpPr>
        <p:spPr>
          <a:xfrm flipV="1">
            <a:off x="3084269"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3376C6AE-0067-4556-A0D5-80B605E2C459}"/>
              </a:ext>
            </a:extLst>
          </p:cNvPr>
          <p:cNvCxnSpPr/>
          <p:nvPr/>
        </p:nvCxnSpPr>
        <p:spPr>
          <a:xfrm flipV="1">
            <a:off x="3428941"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15618EE0-213D-476F-BB5D-76C77A5F864F}"/>
              </a:ext>
            </a:extLst>
          </p:cNvPr>
          <p:cNvCxnSpPr/>
          <p:nvPr/>
        </p:nvCxnSpPr>
        <p:spPr>
          <a:xfrm flipV="1">
            <a:off x="3780634"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432B04F6-2A79-4B35-A51F-95892663FEF1}"/>
              </a:ext>
            </a:extLst>
          </p:cNvPr>
          <p:cNvCxnSpPr/>
          <p:nvPr/>
        </p:nvCxnSpPr>
        <p:spPr>
          <a:xfrm flipV="1">
            <a:off x="4148752"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475CC578-D457-44AA-AC38-1192CBF37C49}"/>
              </a:ext>
            </a:extLst>
          </p:cNvPr>
          <p:cNvCxnSpPr/>
          <p:nvPr/>
        </p:nvCxnSpPr>
        <p:spPr>
          <a:xfrm flipV="1">
            <a:off x="4507466"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3D7B8695-EA45-4F8C-9134-0142BE414123}"/>
              </a:ext>
            </a:extLst>
          </p:cNvPr>
          <p:cNvCxnSpPr/>
          <p:nvPr/>
        </p:nvCxnSpPr>
        <p:spPr>
          <a:xfrm flipV="1">
            <a:off x="4868563"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5BAB14DA-3D4E-4E85-BC92-40D36FD38E22}"/>
              </a:ext>
            </a:extLst>
          </p:cNvPr>
          <p:cNvCxnSpPr/>
          <p:nvPr/>
        </p:nvCxnSpPr>
        <p:spPr>
          <a:xfrm flipV="1">
            <a:off x="5234298"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966D6931-E420-48B7-AAE0-E2635B1C09AC}"/>
              </a:ext>
            </a:extLst>
          </p:cNvPr>
          <p:cNvCxnSpPr/>
          <p:nvPr/>
        </p:nvCxnSpPr>
        <p:spPr>
          <a:xfrm flipV="1">
            <a:off x="5588374"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47D698BF-AA76-4004-88D0-0F2513AFBBFF}"/>
              </a:ext>
            </a:extLst>
          </p:cNvPr>
          <p:cNvCxnSpPr/>
          <p:nvPr/>
        </p:nvCxnSpPr>
        <p:spPr>
          <a:xfrm flipV="1">
            <a:off x="5977624"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xmlns="" id="{6B56F859-7ACF-4B72-B57D-6A2C1AB9EDC6}"/>
              </a:ext>
            </a:extLst>
          </p:cNvPr>
          <p:cNvCxnSpPr/>
          <p:nvPr/>
        </p:nvCxnSpPr>
        <p:spPr>
          <a:xfrm flipV="1">
            <a:off x="6317589"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xmlns="" id="{781A0F75-13DD-4BB9-939B-29FC812F1E26}"/>
              </a:ext>
            </a:extLst>
          </p:cNvPr>
          <p:cNvCxnSpPr/>
          <p:nvPr/>
        </p:nvCxnSpPr>
        <p:spPr>
          <a:xfrm flipV="1">
            <a:off x="6691302"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xmlns="" id="{E14B9B0F-7F55-4120-8CFF-FA3E1192E1FF}"/>
              </a:ext>
            </a:extLst>
          </p:cNvPr>
          <p:cNvCxnSpPr/>
          <p:nvPr/>
        </p:nvCxnSpPr>
        <p:spPr>
          <a:xfrm flipV="1">
            <a:off x="7035145"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xmlns="" id="{FE909396-AEDD-4341-88FC-F278E188C387}"/>
              </a:ext>
            </a:extLst>
          </p:cNvPr>
          <p:cNvCxnSpPr/>
          <p:nvPr/>
        </p:nvCxnSpPr>
        <p:spPr>
          <a:xfrm flipV="1">
            <a:off x="7407432"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xmlns="" id="{7C76CF32-D17F-467F-ABB0-D642FA280981}"/>
              </a:ext>
            </a:extLst>
          </p:cNvPr>
          <p:cNvCxnSpPr/>
          <p:nvPr/>
        </p:nvCxnSpPr>
        <p:spPr>
          <a:xfrm flipV="1">
            <a:off x="7779719"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32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5" grpId="0"/>
      <p:bldP spid="89" grpId="0"/>
      <p:bldP spid="93" grpId="0"/>
      <p:bldP spid="9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Tijdlijn</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22</a:t>
            </a:fld>
            <a:endParaRPr lang="nl-BE" dirty="0"/>
          </a:p>
        </p:txBody>
      </p:sp>
      <p:grpSp>
        <p:nvGrpSpPr>
          <p:cNvPr id="118" name="Group 117">
            <a:extLst>
              <a:ext uri="{FF2B5EF4-FFF2-40B4-BE49-F238E27FC236}">
                <a16:creationId xmlns:a16="http://schemas.microsoft.com/office/drawing/2014/main" xmlns="" id="{EDBF7CD8-658C-4877-A200-EA0B4086E27D}"/>
              </a:ext>
            </a:extLst>
          </p:cNvPr>
          <p:cNvGrpSpPr/>
          <p:nvPr/>
        </p:nvGrpSpPr>
        <p:grpSpPr>
          <a:xfrm>
            <a:off x="681038" y="1471453"/>
            <a:ext cx="7593259" cy="265724"/>
            <a:chOff x="1867876" y="1500553"/>
            <a:chExt cx="7593259" cy="265724"/>
          </a:xfrm>
        </p:grpSpPr>
        <p:sp>
          <p:nvSpPr>
            <p:cNvPr id="119" name="Oval 118">
              <a:extLst>
                <a:ext uri="{FF2B5EF4-FFF2-40B4-BE49-F238E27FC236}">
                  <a16:creationId xmlns:a16="http://schemas.microsoft.com/office/drawing/2014/main" xmlns="" id="{25A41A5C-E86B-4316-91E7-167F622782FC}"/>
                </a:ext>
              </a:extLst>
            </p:cNvPr>
            <p:cNvSpPr/>
            <p:nvPr/>
          </p:nvSpPr>
          <p:spPr>
            <a:xfrm>
              <a:off x="1867876"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120" name="Straight Arrow Connector 119">
              <a:extLst>
                <a:ext uri="{FF2B5EF4-FFF2-40B4-BE49-F238E27FC236}">
                  <a16:creationId xmlns:a16="http://schemas.microsoft.com/office/drawing/2014/main" xmlns="" id="{6ABC3D85-9F44-465C-B453-5F90B9048444}"/>
                </a:ext>
              </a:extLst>
            </p:cNvPr>
            <p:cNvCxnSpPr>
              <a:cxnSpLocks/>
              <a:stCxn id="119" idx="6"/>
            </p:cNvCxnSpPr>
            <p:nvPr/>
          </p:nvCxnSpPr>
          <p:spPr>
            <a:xfrm>
              <a:off x="2133600" y="1633415"/>
              <a:ext cx="73275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xmlns="" id="{27A8AB14-3CBC-429D-AAF8-BEF62C7BBC35}"/>
              </a:ext>
            </a:extLst>
          </p:cNvPr>
          <p:cNvGrpSpPr/>
          <p:nvPr/>
        </p:nvGrpSpPr>
        <p:grpSpPr>
          <a:xfrm>
            <a:off x="581333" y="5405176"/>
            <a:ext cx="584492" cy="597731"/>
            <a:chOff x="939508" y="5150339"/>
            <a:chExt cx="584492" cy="597731"/>
          </a:xfrm>
        </p:grpSpPr>
        <p:cxnSp>
          <p:nvCxnSpPr>
            <p:cNvPr id="122" name="Straight Connector 121">
              <a:extLst>
                <a:ext uri="{FF2B5EF4-FFF2-40B4-BE49-F238E27FC236}">
                  <a16:creationId xmlns:a16="http://schemas.microsoft.com/office/drawing/2014/main" xmlns="" id="{246FC31F-2747-4680-8B90-60EC4ACEDF1F}"/>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xmlns="" id="{0740C908-A166-4E24-9434-87CCD1B97216}"/>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xmlns="" id="{1041B5C5-746E-4F9B-B0A7-AC234D48E035}"/>
                </a:ext>
              </a:extLst>
            </p:cNvPr>
            <p:cNvSpPr txBox="1"/>
            <p:nvPr/>
          </p:nvSpPr>
          <p:spPr>
            <a:xfrm>
              <a:off x="939508" y="5378866"/>
              <a:ext cx="418704" cy="369204"/>
            </a:xfrm>
            <a:prstGeom prst="rect">
              <a:avLst/>
            </a:prstGeom>
            <a:noFill/>
          </p:spPr>
          <p:txBody>
            <a:bodyPr wrap="none" rtlCol="0">
              <a:spAutoFit/>
            </a:bodyPr>
            <a:lstStyle/>
            <a:p>
              <a:r>
                <a:rPr lang="nl-BE" dirty="0">
                  <a:latin typeface="FlandersArtSans-Regular" panose="00000500000000000000" pitchFamily="2" charset="0"/>
                </a:rPr>
                <a:t>70</a:t>
              </a:r>
            </a:p>
          </p:txBody>
        </p:sp>
      </p:grpSp>
      <p:grpSp>
        <p:nvGrpSpPr>
          <p:cNvPr id="125" name="Group 124">
            <a:extLst>
              <a:ext uri="{FF2B5EF4-FFF2-40B4-BE49-F238E27FC236}">
                <a16:creationId xmlns:a16="http://schemas.microsoft.com/office/drawing/2014/main" xmlns="" id="{3665C772-CEB2-4A0E-BF93-CC925430A637}"/>
              </a:ext>
            </a:extLst>
          </p:cNvPr>
          <p:cNvGrpSpPr/>
          <p:nvPr/>
        </p:nvGrpSpPr>
        <p:grpSpPr>
          <a:xfrm>
            <a:off x="967112" y="5405176"/>
            <a:ext cx="584492" cy="597731"/>
            <a:chOff x="939508" y="5150339"/>
            <a:chExt cx="584492" cy="597731"/>
          </a:xfrm>
        </p:grpSpPr>
        <p:cxnSp>
          <p:nvCxnSpPr>
            <p:cNvPr id="126" name="Straight Connector 125">
              <a:extLst>
                <a:ext uri="{FF2B5EF4-FFF2-40B4-BE49-F238E27FC236}">
                  <a16:creationId xmlns:a16="http://schemas.microsoft.com/office/drawing/2014/main" xmlns="" id="{43BB4092-502D-4914-940E-6B19895DF90D}"/>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xmlns="" id="{44431AE3-5741-41C1-A1E0-0CE965AB6CC9}"/>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xmlns="" id="{D3C98246-147D-474C-B64D-398FAD874833}"/>
                </a:ext>
              </a:extLst>
            </p:cNvPr>
            <p:cNvSpPr txBox="1"/>
            <p:nvPr/>
          </p:nvSpPr>
          <p:spPr>
            <a:xfrm>
              <a:off x="939508" y="5378866"/>
              <a:ext cx="418704" cy="369204"/>
            </a:xfrm>
            <a:prstGeom prst="rect">
              <a:avLst/>
            </a:prstGeom>
            <a:noFill/>
          </p:spPr>
          <p:txBody>
            <a:bodyPr wrap="none" rtlCol="0">
              <a:spAutoFit/>
            </a:bodyPr>
            <a:lstStyle/>
            <a:p>
              <a:r>
                <a:rPr lang="nl-BE" dirty="0">
                  <a:latin typeface="FlandersArtSans-Regular" panose="00000500000000000000" pitchFamily="2" charset="0"/>
                </a:rPr>
                <a:t>99</a:t>
              </a:r>
            </a:p>
          </p:txBody>
        </p:sp>
      </p:grpSp>
      <p:grpSp>
        <p:nvGrpSpPr>
          <p:cNvPr id="129" name="Group 128">
            <a:extLst>
              <a:ext uri="{FF2B5EF4-FFF2-40B4-BE49-F238E27FC236}">
                <a16:creationId xmlns:a16="http://schemas.microsoft.com/office/drawing/2014/main" xmlns="" id="{3F1C54AE-0A45-4431-86F4-4FD714CF829B}"/>
              </a:ext>
            </a:extLst>
          </p:cNvPr>
          <p:cNvGrpSpPr/>
          <p:nvPr/>
        </p:nvGrpSpPr>
        <p:grpSpPr>
          <a:xfrm>
            <a:off x="1350317" y="5405176"/>
            <a:ext cx="584492" cy="597731"/>
            <a:chOff x="939508" y="5150339"/>
            <a:chExt cx="584492" cy="597731"/>
          </a:xfrm>
        </p:grpSpPr>
        <p:cxnSp>
          <p:nvCxnSpPr>
            <p:cNvPr id="130" name="Straight Connector 129">
              <a:extLst>
                <a:ext uri="{FF2B5EF4-FFF2-40B4-BE49-F238E27FC236}">
                  <a16:creationId xmlns:a16="http://schemas.microsoft.com/office/drawing/2014/main" xmlns="" id="{91243CA3-D9C1-4E02-8661-F4A3F4AF59D8}"/>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xmlns="" id="{78D21E59-7663-4093-8EDF-6329CBAB0421}"/>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xmlns="" id="{25ADFD20-B69B-4E93-8BB5-28AC0DE1D43B}"/>
                </a:ext>
              </a:extLst>
            </p:cNvPr>
            <p:cNvSpPr txBox="1"/>
            <p:nvPr/>
          </p:nvSpPr>
          <p:spPr>
            <a:xfrm>
              <a:off x="939508" y="5378866"/>
              <a:ext cx="434734" cy="369204"/>
            </a:xfrm>
            <a:prstGeom prst="rect">
              <a:avLst/>
            </a:prstGeom>
            <a:noFill/>
          </p:spPr>
          <p:txBody>
            <a:bodyPr wrap="none" rtlCol="0">
              <a:spAutoFit/>
            </a:bodyPr>
            <a:lstStyle/>
            <a:p>
              <a:r>
                <a:rPr lang="nl-BE" dirty="0">
                  <a:latin typeface="FlandersArtSans-Regular" panose="00000500000000000000" pitchFamily="2" charset="0"/>
                </a:rPr>
                <a:t>00</a:t>
              </a:r>
            </a:p>
          </p:txBody>
        </p:sp>
      </p:grpSp>
      <p:grpSp>
        <p:nvGrpSpPr>
          <p:cNvPr id="133" name="Group 132">
            <a:extLst>
              <a:ext uri="{FF2B5EF4-FFF2-40B4-BE49-F238E27FC236}">
                <a16:creationId xmlns:a16="http://schemas.microsoft.com/office/drawing/2014/main" xmlns="" id="{5448D18C-C6A0-4A41-BB89-EE41FF144809}"/>
              </a:ext>
            </a:extLst>
          </p:cNvPr>
          <p:cNvGrpSpPr/>
          <p:nvPr/>
        </p:nvGrpSpPr>
        <p:grpSpPr>
          <a:xfrm>
            <a:off x="1728031" y="5405176"/>
            <a:ext cx="584492" cy="597731"/>
            <a:chOff x="939508" y="5150339"/>
            <a:chExt cx="584492" cy="597731"/>
          </a:xfrm>
        </p:grpSpPr>
        <p:cxnSp>
          <p:nvCxnSpPr>
            <p:cNvPr id="134" name="Straight Connector 133">
              <a:extLst>
                <a:ext uri="{FF2B5EF4-FFF2-40B4-BE49-F238E27FC236}">
                  <a16:creationId xmlns:a16="http://schemas.microsoft.com/office/drawing/2014/main" xmlns="" id="{EB7D0907-F26F-4B58-90B2-AFD2A7BE36C1}"/>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xmlns="" id="{49715C4D-BACA-4C12-85B9-CF8750A1EEBE}"/>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xmlns="" id="{1E754BAC-13CD-4D5F-BF79-1DB59FCB2F7B}"/>
                </a:ext>
              </a:extLst>
            </p:cNvPr>
            <p:cNvSpPr txBox="1"/>
            <p:nvPr/>
          </p:nvSpPr>
          <p:spPr>
            <a:xfrm>
              <a:off x="939508" y="5378866"/>
              <a:ext cx="378630" cy="369204"/>
            </a:xfrm>
            <a:prstGeom prst="rect">
              <a:avLst/>
            </a:prstGeom>
            <a:noFill/>
          </p:spPr>
          <p:txBody>
            <a:bodyPr wrap="none" rtlCol="0">
              <a:spAutoFit/>
            </a:bodyPr>
            <a:lstStyle/>
            <a:p>
              <a:r>
                <a:rPr lang="nl-BE" dirty="0">
                  <a:latin typeface="FlandersArtSans-Regular" panose="00000500000000000000" pitchFamily="2" charset="0"/>
                </a:rPr>
                <a:t>01</a:t>
              </a:r>
            </a:p>
          </p:txBody>
        </p:sp>
      </p:grpSp>
      <p:grpSp>
        <p:nvGrpSpPr>
          <p:cNvPr id="137" name="Group 136">
            <a:extLst>
              <a:ext uri="{FF2B5EF4-FFF2-40B4-BE49-F238E27FC236}">
                <a16:creationId xmlns:a16="http://schemas.microsoft.com/office/drawing/2014/main" xmlns="" id="{0F51C6F4-150D-41E5-8124-EA246E0F6A21}"/>
              </a:ext>
            </a:extLst>
          </p:cNvPr>
          <p:cNvGrpSpPr/>
          <p:nvPr/>
        </p:nvGrpSpPr>
        <p:grpSpPr>
          <a:xfrm>
            <a:off x="2108662" y="5405176"/>
            <a:ext cx="6046197" cy="597731"/>
            <a:chOff x="939508" y="5150339"/>
            <a:chExt cx="6046197" cy="597731"/>
          </a:xfrm>
        </p:grpSpPr>
        <p:cxnSp>
          <p:nvCxnSpPr>
            <p:cNvPr id="138" name="Straight Connector 137">
              <a:extLst>
                <a:ext uri="{FF2B5EF4-FFF2-40B4-BE49-F238E27FC236}">
                  <a16:creationId xmlns:a16="http://schemas.microsoft.com/office/drawing/2014/main" xmlns="" id="{318EFCC6-5E7E-471F-B7A7-F608EFB6A63B}"/>
                </a:ext>
              </a:extLst>
            </p:cNvPr>
            <p:cNvCxnSpPr>
              <a:cxnSpLocks/>
            </p:cNvCxnSpPr>
            <p:nvPr/>
          </p:nvCxnSpPr>
          <p:spPr>
            <a:xfrm flipV="1">
              <a:off x="114886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xmlns="" id="{71EBE8B5-EB50-4521-977A-652644CFCDF8}"/>
                </a:ext>
              </a:extLst>
            </p:cNvPr>
            <p:cNvCxnSpPr>
              <a:cxnSpLocks/>
            </p:cNvCxnSpPr>
            <p:nvPr/>
          </p:nvCxnSpPr>
          <p:spPr>
            <a:xfrm>
              <a:off x="114886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xmlns="" id="{7C67B113-EAFD-4E96-A225-98C4DA7C3FFF}"/>
                </a:ext>
              </a:extLst>
            </p:cNvPr>
            <p:cNvSpPr txBox="1"/>
            <p:nvPr/>
          </p:nvSpPr>
          <p:spPr>
            <a:xfrm>
              <a:off x="939508" y="5378866"/>
              <a:ext cx="425116" cy="369204"/>
            </a:xfrm>
            <a:prstGeom prst="rect">
              <a:avLst/>
            </a:prstGeom>
            <a:noFill/>
          </p:spPr>
          <p:txBody>
            <a:bodyPr wrap="none" rtlCol="0">
              <a:spAutoFit/>
            </a:bodyPr>
            <a:lstStyle/>
            <a:p>
              <a:r>
                <a:rPr lang="nl-BE" dirty="0">
                  <a:latin typeface="FlandersArtSans-Regular" panose="00000500000000000000" pitchFamily="2" charset="0"/>
                </a:rPr>
                <a:t>02</a:t>
              </a:r>
            </a:p>
          </p:txBody>
        </p:sp>
        <p:cxnSp>
          <p:nvCxnSpPr>
            <p:cNvPr id="141" name="Straight Connector 140">
              <a:extLst>
                <a:ext uri="{FF2B5EF4-FFF2-40B4-BE49-F238E27FC236}">
                  <a16:creationId xmlns:a16="http://schemas.microsoft.com/office/drawing/2014/main" xmlns="" id="{A984F695-20F9-4927-9FEE-46D05732B26B}"/>
                </a:ext>
              </a:extLst>
            </p:cNvPr>
            <p:cNvCxnSpPr>
              <a:cxnSpLocks/>
            </p:cNvCxnSpPr>
            <p:nvPr/>
          </p:nvCxnSpPr>
          <p:spPr>
            <a:xfrm flipV="1">
              <a:off x="1521082"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xmlns="" id="{AF294EA3-7C01-4AE3-8366-205CE4AF8ADA}"/>
                </a:ext>
              </a:extLst>
            </p:cNvPr>
            <p:cNvCxnSpPr>
              <a:cxnSpLocks/>
            </p:cNvCxnSpPr>
            <p:nvPr/>
          </p:nvCxnSpPr>
          <p:spPr>
            <a:xfrm>
              <a:off x="1521082"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xmlns="" id="{04067495-4A98-48DD-BC62-BBE988FE5F99}"/>
                </a:ext>
              </a:extLst>
            </p:cNvPr>
            <p:cNvCxnSpPr>
              <a:cxnSpLocks/>
            </p:cNvCxnSpPr>
            <p:nvPr/>
          </p:nvCxnSpPr>
          <p:spPr>
            <a:xfrm flipV="1">
              <a:off x="1915115"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xmlns="" id="{5054CB01-4E32-42DB-9879-1CC5B94D6E9B}"/>
                </a:ext>
              </a:extLst>
            </p:cNvPr>
            <p:cNvCxnSpPr>
              <a:cxnSpLocks/>
            </p:cNvCxnSpPr>
            <p:nvPr/>
          </p:nvCxnSpPr>
          <p:spPr>
            <a:xfrm>
              <a:off x="1915115"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xmlns="" id="{36565B28-09B3-4B74-A1CE-284DD9E300B7}"/>
                </a:ext>
              </a:extLst>
            </p:cNvPr>
            <p:cNvCxnSpPr>
              <a:cxnSpLocks/>
            </p:cNvCxnSpPr>
            <p:nvPr/>
          </p:nvCxnSpPr>
          <p:spPr>
            <a:xfrm flipV="1">
              <a:off x="2259787"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xmlns="" id="{0D43DBFE-3CD0-41FF-B12E-722148E667B3}"/>
                </a:ext>
              </a:extLst>
            </p:cNvPr>
            <p:cNvCxnSpPr>
              <a:cxnSpLocks/>
            </p:cNvCxnSpPr>
            <p:nvPr/>
          </p:nvCxnSpPr>
          <p:spPr>
            <a:xfrm>
              <a:off x="2259787"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xmlns="" id="{852F86E9-E147-44C3-A1E0-BBED8DC7FBFD}"/>
                </a:ext>
              </a:extLst>
            </p:cNvPr>
            <p:cNvCxnSpPr>
              <a:cxnSpLocks/>
            </p:cNvCxnSpPr>
            <p:nvPr/>
          </p:nvCxnSpPr>
          <p:spPr>
            <a:xfrm flipV="1">
              <a:off x="261148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xmlns="" id="{6E853833-545A-4769-B8CB-A1C40007151D}"/>
                </a:ext>
              </a:extLst>
            </p:cNvPr>
            <p:cNvCxnSpPr>
              <a:cxnSpLocks/>
            </p:cNvCxnSpPr>
            <p:nvPr/>
          </p:nvCxnSpPr>
          <p:spPr>
            <a:xfrm>
              <a:off x="261148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xmlns="" id="{5714EF5C-03B0-45AE-972C-ACA648881B24}"/>
                </a:ext>
              </a:extLst>
            </p:cNvPr>
            <p:cNvCxnSpPr>
              <a:cxnSpLocks/>
            </p:cNvCxnSpPr>
            <p:nvPr/>
          </p:nvCxnSpPr>
          <p:spPr>
            <a:xfrm flipV="1">
              <a:off x="2979598"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xmlns="" id="{88339C2E-F1C0-4BB2-B9CC-0A90706E6891}"/>
                </a:ext>
              </a:extLst>
            </p:cNvPr>
            <p:cNvCxnSpPr>
              <a:cxnSpLocks/>
            </p:cNvCxnSpPr>
            <p:nvPr/>
          </p:nvCxnSpPr>
          <p:spPr>
            <a:xfrm>
              <a:off x="2979598"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xmlns="" id="{94D9D0F2-B413-455D-ADEF-36DC432EF0AB}"/>
                </a:ext>
              </a:extLst>
            </p:cNvPr>
            <p:cNvCxnSpPr>
              <a:cxnSpLocks/>
            </p:cNvCxnSpPr>
            <p:nvPr/>
          </p:nvCxnSpPr>
          <p:spPr>
            <a:xfrm flipV="1">
              <a:off x="3338312"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xmlns="" id="{5C732D36-687C-4FFB-BDF1-93FC3B0C2A9F}"/>
                </a:ext>
              </a:extLst>
            </p:cNvPr>
            <p:cNvCxnSpPr>
              <a:cxnSpLocks/>
            </p:cNvCxnSpPr>
            <p:nvPr/>
          </p:nvCxnSpPr>
          <p:spPr>
            <a:xfrm>
              <a:off x="3338312"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xmlns="" id="{C82B4388-6DFA-41A2-A7BD-893CA651B7C3}"/>
                </a:ext>
              </a:extLst>
            </p:cNvPr>
            <p:cNvCxnSpPr>
              <a:cxnSpLocks/>
            </p:cNvCxnSpPr>
            <p:nvPr/>
          </p:nvCxnSpPr>
          <p:spPr>
            <a:xfrm flipV="1">
              <a:off x="3699409"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xmlns="" id="{238264F4-1A0E-4FF5-8CE6-E66A536CBF1D}"/>
                </a:ext>
              </a:extLst>
            </p:cNvPr>
            <p:cNvCxnSpPr>
              <a:cxnSpLocks/>
            </p:cNvCxnSpPr>
            <p:nvPr/>
          </p:nvCxnSpPr>
          <p:spPr>
            <a:xfrm>
              <a:off x="3699409"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xmlns="" id="{179D2420-6AA1-4783-829F-8CBB893DC25B}"/>
                </a:ext>
              </a:extLst>
            </p:cNvPr>
            <p:cNvCxnSpPr>
              <a:cxnSpLocks/>
            </p:cNvCxnSpPr>
            <p:nvPr/>
          </p:nvCxnSpPr>
          <p:spPr>
            <a:xfrm flipV="1">
              <a:off x="4065144"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xmlns="" id="{4B1DDE05-91AA-4571-989A-F3C741A592C9}"/>
                </a:ext>
              </a:extLst>
            </p:cNvPr>
            <p:cNvCxnSpPr>
              <a:cxnSpLocks/>
            </p:cNvCxnSpPr>
            <p:nvPr/>
          </p:nvCxnSpPr>
          <p:spPr>
            <a:xfrm>
              <a:off x="4065144"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xmlns="" id="{1E113168-71C8-42EC-90D9-089B6BADD5D2}"/>
                </a:ext>
              </a:extLst>
            </p:cNvPr>
            <p:cNvCxnSpPr>
              <a:cxnSpLocks/>
            </p:cNvCxnSpPr>
            <p:nvPr/>
          </p:nvCxnSpPr>
          <p:spPr>
            <a:xfrm flipV="1">
              <a:off x="4419220"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xmlns="" id="{15794785-321B-47A3-BA90-7C4DA9C204B6}"/>
                </a:ext>
              </a:extLst>
            </p:cNvPr>
            <p:cNvCxnSpPr>
              <a:cxnSpLocks/>
            </p:cNvCxnSpPr>
            <p:nvPr/>
          </p:nvCxnSpPr>
          <p:spPr>
            <a:xfrm>
              <a:off x="4419220"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xmlns="" id="{EFE3DAF7-99CA-4499-82E9-FC40817AE51F}"/>
                </a:ext>
              </a:extLst>
            </p:cNvPr>
            <p:cNvCxnSpPr>
              <a:cxnSpLocks/>
            </p:cNvCxnSpPr>
            <p:nvPr/>
          </p:nvCxnSpPr>
          <p:spPr>
            <a:xfrm flipV="1">
              <a:off x="4806018"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xmlns="" id="{BF270C5E-307C-4FF9-A63C-F4DF96E64F12}"/>
                </a:ext>
              </a:extLst>
            </p:cNvPr>
            <p:cNvCxnSpPr>
              <a:cxnSpLocks/>
            </p:cNvCxnSpPr>
            <p:nvPr/>
          </p:nvCxnSpPr>
          <p:spPr>
            <a:xfrm>
              <a:off x="4806018"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xmlns="" id="{87F1A51B-11D2-4F52-96D0-2B3FEA6C30B6}"/>
                </a:ext>
              </a:extLst>
            </p:cNvPr>
            <p:cNvCxnSpPr>
              <a:cxnSpLocks/>
            </p:cNvCxnSpPr>
            <p:nvPr/>
          </p:nvCxnSpPr>
          <p:spPr>
            <a:xfrm flipV="1">
              <a:off x="5148435"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xmlns="" id="{A7DB1235-DDCE-4638-B367-3EF4125F4698}"/>
                </a:ext>
              </a:extLst>
            </p:cNvPr>
            <p:cNvCxnSpPr>
              <a:cxnSpLocks/>
            </p:cNvCxnSpPr>
            <p:nvPr/>
          </p:nvCxnSpPr>
          <p:spPr>
            <a:xfrm>
              <a:off x="5148435"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xmlns="" id="{3CE3DBE8-F296-4A73-8E70-E54DA234D6A6}"/>
                </a:ext>
              </a:extLst>
            </p:cNvPr>
            <p:cNvCxnSpPr>
              <a:cxnSpLocks/>
            </p:cNvCxnSpPr>
            <p:nvPr/>
          </p:nvCxnSpPr>
          <p:spPr>
            <a:xfrm flipV="1">
              <a:off x="5522148"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xmlns="" id="{FCF58FD7-321B-432D-A26B-858ECBFA3A91}"/>
                </a:ext>
              </a:extLst>
            </p:cNvPr>
            <p:cNvCxnSpPr>
              <a:cxnSpLocks/>
            </p:cNvCxnSpPr>
            <p:nvPr/>
          </p:nvCxnSpPr>
          <p:spPr>
            <a:xfrm>
              <a:off x="5522148"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xmlns="" id="{CE95A2FE-7BD4-4FB9-8C74-E50A420F6558}"/>
                </a:ext>
              </a:extLst>
            </p:cNvPr>
            <p:cNvCxnSpPr>
              <a:cxnSpLocks/>
            </p:cNvCxnSpPr>
            <p:nvPr/>
          </p:nvCxnSpPr>
          <p:spPr>
            <a:xfrm flipV="1">
              <a:off x="5865991"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xmlns="" id="{A561E3FF-84AB-43B6-81FB-32F2BE1A0F28}"/>
                </a:ext>
              </a:extLst>
            </p:cNvPr>
            <p:cNvCxnSpPr>
              <a:cxnSpLocks/>
            </p:cNvCxnSpPr>
            <p:nvPr/>
          </p:nvCxnSpPr>
          <p:spPr>
            <a:xfrm>
              <a:off x="5865991"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xmlns="" id="{C38E8CF2-3AB7-484D-9E88-DBFEB577D88E}"/>
                </a:ext>
              </a:extLst>
            </p:cNvPr>
            <p:cNvCxnSpPr>
              <a:cxnSpLocks/>
            </p:cNvCxnSpPr>
            <p:nvPr/>
          </p:nvCxnSpPr>
          <p:spPr>
            <a:xfrm flipV="1">
              <a:off x="6238278"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xmlns="" id="{60FCBE65-AB02-4722-91DF-2CC825D706F3}"/>
                </a:ext>
              </a:extLst>
            </p:cNvPr>
            <p:cNvCxnSpPr>
              <a:cxnSpLocks/>
            </p:cNvCxnSpPr>
            <p:nvPr/>
          </p:nvCxnSpPr>
          <p:spPr>
            <a:xfrm>
              <a:off x="6238278"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xmlns="" id="{FC23892D-4E2E-4F51-B5AE-FD2A43987BD0}"/>
                </a:ext>
              </a:extLst>
            </p:cNvPr>
            <p:cNvCxnSpPr>
              <a:cxnSpLocks/>
            </p:cNvCxnSpPr>
            <p:nvPr/>
          </p:nvCxnSpPr>
          <p:spPr>
            <a:xfrm flipV="1">
              <a:off x="6610565" y="5267569"/>
              <a:ext cx="375140"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xmlns="" id="{2E0E86D3-2F3E-4582-BD73-C9D25968E08D}"/>
                </a:ext>
              </a:extLst>
            </p:cNvPr>
            <p:cNvCxnSpPr>
              <a:cxnSpLocks/>
            </p:cNvCxnSpPr>
            <p:nvPr/>
          </p:nvCxnSpPr>
          <p:spPr>
            <a:xfrm>
              <a:off x="6610565" y="5150339"/>
              <a:ext cx="0" cy="2344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xmlns="" id="{A5F7A126-C15B-4F06-9BAE-D0B17F17A8FA}"/>
                </a:ext>
              </a:extLst>
            </p:cNvPr>
            <p:cNvSpPr txBox="1"/>
            <p:nvPr/>
          </p:nvSpPr>
          <p:spPr>
            <a:xfrm>
              <a:off x="1331892" y="5378866"/>
              <a:ext cx="418704" cy="369204"/>
            </a:xfrm>
            <a:prstGeom prst="rect">
              <a:avLst/>
            </a:prstGeom>
            <a:noFill/>
          </p:spPr>
          <p:txBody>
            <a:bodyPr wrap="none" rtlCol="0">
              <a:spAutoFit/>
            </a:bodyPr>
            <a:lstStyle/>
            <a:p>
              <a:r>
                <a:rPr lang="nl-BE" dirty="0">
                  <a:latin typeface="FlandersArtSans-Regular" panose="00000500000000000000" pitchFamily="2" charset="0"/>
                </a:rPr>
                <a:t>03</a:t>
              </a:r>
            </a:p>
          </p:txBody>
        </p:sp>
        <p:sp>
          <p:nvSpPr>
            <p:cNvPr id="172" name="TextBox 171">
              <a:extLst>
                <a:ext uri="{FF2B5EF4-FFF2-40B4-BE49-F238E27FC236}">
                  <a16:creationId xmlns:a16="http://schemas.microsoft.com/office/drawing/2014/main" xmlns="" id="{6AFF9A90-661B-4A52-83E8-AF9B7B5AB55A}"/>
                </a:ext>
              </a:extLst>
            </p:cNvPr>
            <p:cNvSpPr txBox="1"/>
            <p:nvPr/>
          </p:nvSpPr>
          <p:spPr>
            <a:xfrm>
              <a:off x="1705558" y="5378866"/>
              <a:ext cx="418704" cy="369204"/>
            </a:xfrm>
            <a:prstGeom prst="rect">
              <a:avLst/>
            </a:prstGeom>
            <a:noFill/>
          </p:spPr>
          <p:txBody>
            <a:bodyPr wrap="none" rtlCol="0">
              <a:spAutoFit/>
            </a:bodyPr>
            <a:lstStyle/>
            <a:p>
              <a:r>
                <a:rPr lang="nl-BE" dirty="0">
                  <a:latin typeface="FlandersArtSans-Regular" panose="00000500000000000000" pitchFamily="2" charset="0"/>
                </a:rPr>
                <a:t>04</a:t>
              </a:r>
            </a:p>
          </p:txBody>
        </p:sp>
        <p:sp>
          <p:nvSpPr>
            <p:cNvPr id="173" name="TextBox 172">
              <a:extLst>
                <a:ext uri="{FF2B5EF4-FFF2-40B4-BE49-F238E27FC236}">
                  <a16:creationId xmlns:a16="http://schemas.microsoft.com/office/drawing/2014/main" xmlns="" id="{33F8BEE7-81C3-4DA3-AF87-02244B44A81A}"/>
                </a:ext>
              </a:extLst>
            </p:cNvPr>
            <p:cNvSpPr txBox="1"/>
            <p:nvPr/>
          </p:nvSpPr>
          <p:spPr>
            <a:xfrm>
              <a:off x="2048444" y="5378866"/>
              <a:ext cx="418704" cy="369204"/>
            </a:xfrm>
            <a:prstGeom prst="rect">
              <a:avLst/>
            </a:prstGeom>
            <a:noFill/>
          </p:spPr>
          <p:txBody>
            <a:bodyPr wrap="none" rtlCol="0">
              <a:spAutoFit/>
            </a:bodyPr>
            <a:lstStyle/>
            <a:p>
              <a:r>
                <a:rPr lang="nl-BE" dirty="0">
                  <a:latin typeface="FlandersArtSans-Regular" panose="00000500000000000000" pitchFamily="2" charset="0"/>
                </a:rPr>
                <a:t>05</a:t>
              </a:r>
            </a:p>
          </p:txBody>
        </p:sp>
        <p:sp>
          <p:nvSpPr>
            <p:cNvPr id="174" name="TextBox 173">
              <a:extLst>
                <a:ext uri="{FF2B5EF4-FFF2-40B4-BE49-F238E27FC236}">
                  <a16:creationId xmlns:a16="http://schemas.microsoft.com/office/drawing/2014/main" xmlns="" id="{D620289A-B105-42FE-A82A-4A3F2D3E525A}"/>
                </a:ext>
              </a:extLst>
            </p:cNvPr>
            <p:cNvSpPr txBox="1"/>
            <p:nvPr/>
          </p:nvSpPr>
          <p:spPr>
            <a:xfrm>
              <a:off x="2402128" y="5378866"/>
              <a:ext cx="418704" cy="369204"/>
            </a:xfrm>
            <a:prstGeom prst="rect">
              <a:avLst/>
            </a:prstGeom>
            <a:noFill/>
          </p:spPr>
          <p:txBody>
            <a:bodyPr wrap="none" rtlCol="0">
              <a:spAutoFit/>
            </a:bodyPr>
            <a:lstStyle/>
            <a:p>
              <a:r>
                <a:rPr lang="nl-BE" dirty="0">
                  <a:latin typeface="FlandersArtSans-Regular" panose="00000500000000000000" pitchFamily="2" charset="0"/>
                </a:rPr>
                <a:t>06</a:t>
              </a:r>
            </a:p>
          </p:txBody>
        </p:sp>
        <p:sp>
          <p:nvSpPr>
            <p:cNvPr id="175" name="TextBox 174">
              <a:extLst>
                <a:ext uri="{FF2B5EF4-FFF2-40B4-BE49-F238E27FC236}">
                  <a16:creationId xmlns:a16="http://schemas.microsoft.com/office/drawing/2014/main" xmlns="" id="{0A940529-A0C9-4425-8E0D-3F9ACDB027D9}"/>
                </a:ext>
              </a:extLst>
            </p:cNvPr>
            <p:cNvSpPr txBox="1"/>
            <p:nvPr/>
          </p:nvSpPr>
          <p:spPr>
            <a:xfrm>
              <a:off x="2785118" y="5378866"/>
              <a:ext cx="418704" cy="369204"/>
            </a:xfrm>
            <a:prstGeom prst="rect">
              <a:avLst/>
            </a:prstGeom>
            <a:noFill/>
          </p:spPr>
          <p:txBody>
            <a:bodyPr wrap="none" rtlCol="0">
              <a:spAutoFit/>
            </a:bodyPr>
            <a:lstStyle/>
            <a:p>
              <a:r>
                <a:rPr lang="nl-BE" dirty="0">
                  <a:latin typeface="FlandersArtSans-Regular" panose="00000500000000000000" pitchFamily="2" charset="0"/>
                </a:rPr>
                <a:t>07</a:t>
              </a:r>
            </a:p>
          </p:txBody>
        </p:sp>
        <p:sp>
          <p:nvSpPr>
            <p:cNvPr id="176" name="TextBox 175">
              <a:extLst>
                <a:ext uri="{FF2B5EF4-FFF2-40B4-BE49-F238E27FC236}">
                  <a16:creationId xmlns:a16="http://schemas.microsoft.com/office/drawing/2014/main" xmlns="" id="{C5EE1761-30DB-4BB9-9703-8ED7B03E3478}"/>
                </a:ext>
              </a:extLst>
            </p:cNvPr>
            <p:cNvSpPr txBox="1"/>
            <p:nvPr/>
          </p:nvSpPr>
          <p:spPr>
            <a:xfrm>
              <a:off x="3129869" y="5378866"/>
              <a:ext cx="418704" cy="369204"/>
            </a:xfrm>
            <a:prstGeom prst="rect">
              <a:avLst/>
            </a:prstGeom>
            <a:noFill/>
          </p:spPr>
          <p:txBody>
            <a:bodyPr wrap="none" rtlCol="0">
              <a:spAutoFit/>
            </a:bodyPr>
            <a:lstStyle/>
            <a:p>
              <a:r>
                <a:rPr lang="nl-BE" dirty="0">
                  <a:latin typeface="FlandersArtSans-Regular" panose="00000500000000000000" pitchFamily="2" charset="0"/>
                </a:rPr>
                <a:t>08</a:t>
              </a:r>
            </a:p>
          </p:txBody>
        </p:sp>
        <p:sp>
          <p:nvSpPr>
            <p:cNvPr id="177" name="TextBox 176">
              <a:extLst>
                <a:ext uri="{FF2B5EF4-FFF2-40B4-BE49-F238E27FC236}">
                  <a16:creationId xmlns:a16="http://schemas.microsoft.com/office/drawing/2014/main" xmlns="" id="{BF0928D4-E4A9-4306-82BB-B6DC2D7C37A0}"/>
                </a:ext>
              </a:extLst>
            </p:cNvPr>
            <p:cNvSpPr txBox="1"/>
            <p:nvPr/>
          </p:nvSpPr>
          <p:spPr>
            <a:xfrm>
              <a:off x="3498395" y="5378866"/>
              <a:ext cx="418704" cy="369204"/>
            </a:xfrm>
            <a:prstGeom prst="rect">
              <a:avLst/>
            </a:prstGeom>
            <a:noFill/>
          </p:spPr>
          <p:txBody>
            <a:bodyPr wrap="none" rtlCol="0">
              <a:spAutoFit/>
            </a:bodyPr>
            <a:lstStyle/>
            <a:p>
              <a:r>
                <a:rPr lang="nl-BE" dirty="0">
                  <a:latin typeface="FlandersArtSans-Regular" panose="00000500000000000000" pitchFamily="2" charset="0"/>
                </a:rPr>
                <a:t>09</a:t>
              </a:r>
            </a:p>
          </p:txBody>
        </p:sp>
        <p:sp>
          <p:nvSpPr>
            <p:cNvPr id="178" name="TextBox 177">
              <a:extLst>
                <a:ext uri="{FF2B5EF4-FFF2-40B4-BE49-F238E27FC236}">
                  <a16:creationId xmlns:a16="http://schemas.microsoft.com/office/drawing/2014/main" xmlns="" id="{B33237B1-10D1-4474-AA37-8004E600D13F}"/>
                </a:ext>
              </a:extLst>
            </p:cNvPr>
            <p:cNvSpPr txBox="1"/>
            <p:nvPr/>
          </p:nvSpPr>
          <p:spPr>
            <a:xfrm>
              <a:off x="3850246" y="5378866"/>
              <a:ext cx="378630" cy="369204"/>
            </a:xfrm>
            <a:prstGeom prst="rect">
              <a:avLst/>
            </a:prstGeom>
            <a:noFill/>
          </p:spPr>
          <p:txBody>
            <a:bodyPr wrap="none" rtlCol="0">
              <a:spAutoFit/>
            </a:bodyPr>
            <a:lstStyle/>
            <a:p>
              <a:r>
                <a:rPr lang="nl-BE" dirty="0">
                  <a:latin typeface="FlandersArtSans-Regular" panose="00000500000000000000" pitchFamily="2" charset="0"/>
                </a:rPr>
                <a:t>10</a:t>
              </a:r>
            </a:p>
          </p:txBody>
        </p:sp>
        <p:sp>
          <p:nvSpPr>
            <p:cNvPr id="179" name="TextBox 178">
              <a:extLst>
                <a:ext uri="{FF2B5EF4-FFF2-40B4-BE49-F238E27FC236}">
                  <a16:creationId xmlns:a16="http://schemas.microsoft.com/office/drawing/2014/main" xmlns="" id="{9002D0E7-F48D-46A7-9A64-320F8A486A3C}"/>
                </a:ext>
              </a:extLst>
            </p:cNvPr>
            <p:cNvSpPr txBox="1"/>
            <p:nvPr/>
          </p:nvSpPr>
          <p:spPr>
            <a:xfrm>
              <a:off x="4215393" y="5378866"/>
              <a:ext cx="322524" cy="369204"/>
            </a:xfrm>
            <a:prstGeom prst="rect">
              <a:avLst/>
            </a:prstGeom>
            <a:noFill/>
          </p:spPr>
          <p:txBody>
            <a:bodyPr wrap="none" rtlCol="0">
              <a:spAutoFit/>
            </a:bodyPr>
            <a:lstStyle/>
            <a:p>
              <a:r>
                <a:rPr lang="nl-BE" dirty="0">
                  <a:latin typeface="FlandersArtSans-Regular" panose="00000500000000000000" pitchFamily="2" charset="0"/>
                </a:rPr>
                <a:t>11</a:t>
              </a:r>
            </a:p>
          </p:txBody>
        </p:sp>
        <p:sp>
          <p:nvSpPr>
            <p:cNvPr id="180" name="TextBox 179">
              <a:extLst>
                <a:ext uri="{FF2B5EF4-FFF2-40B4-BE49-F238E27FC236}">
                  <a16:creationId xmlns:a16="http://schemas.microsoft.com/office/drawing/2014/main" xmlns="" id="{0C0A6609-1808-43BC-8A9F-B01ED2550C72}"/>
                </a:ext>
              </a:extLst>
            </p:cNvPr>
            <p:cNvSpPr txBox="1"/>
            <p:nvPr/>
          </p:nvSpPr>
          <p:spPr>
            <a:xfrm>
              <a:off x="4597315" y="5378866"/>
              <a:ext cx="369012" cy="369204"/>
            </a:xfrm>
            <a:prstGeom prst="rect">
              <a:avLst/>
            </a:prstGeom>
            <a:noFill/>
          </p:spPr>
          <p:txBody>
            <a:bodyPr wrap="none" rtlCol="0">
              <a:spAutoFit/>
            </a:bodyPr>
            <a:lstStyle/>
            <a:p>
              <a:r>
                <a:rPr lang="nl-BE" dirty="0">
                  <a:latin typeface="FlandersArtSans-Regular" panose="00000500000000000000" pitchFamily="2" charset="0"/>
                </a:rPr>
                <a:t>12</a:t>
              </a:r>
            </a:p>
          </p:txBody>
        </p:sp>
        <p:sp>
          <p:nvSpPr>
            <p:cNvPr id="181" name="TextBox 180">
              <a:extLst>
                <a:ext uri="{FF2B5EF4-FFF2-40B4-BE49-F238E27FC236}">
                  <a16:creationId xmlns:a16="http://schemas.microsoft.com/office/drawing/2014/main" xmlns="" id="{4D2D8EE6-6AB2-4FE5-A539-EE50BC46B933}"/>
                </a:ext>
              </a:extLst>
            </p:cNvPr>
            <p:cNvSpPr txBox="1"/>
            <p:nvPr/>
          </p:nvSpPr>
          <p:spPr>
            <a:xfrm>
              <a:off x="4939083" y="5378866"/>
              <a:ext cx="362600" cy="369204"/>
            </a:xfrm>
            <a:prstGeom prst="rect">
              <a:avLst/>
            </a:prstGeom>
            <a:noFill/>
          </p:spPr>
          <p:txBody>
            <a:bodyPr wrap="none" rtlCol="0">
              <a:spAutoFit/>
            </a:bodyPr>
            <a:lstStyle/>
            <a:p>
              <a:r>
                <a:rPr lang="nl-BE" dirty="0">
                  <a:latin typeface="FlandersArtSans-Regular" panose="00000500000000000000" pitchFamily="2" charset="0"/>
                </a:rPr>
                <a:t>13</a:t>
              </a:r>
            </a:p>
          </p:txBody>
        </p:sp>
        <p:sp>
          <p:nvSpPr>
            <p:cNvPr id="182" name="TextBox 181">
              <a:extLst>
                <a:ext uri="{FF2B5EF4-FFF2-40B4-BE49-F238E27FC236}">
                  <a16:creationId xmlns:a16="http://schemas.microsoft.com/office/drawing/2014/main" xmlns="" id="{6525A2EE-A617-404F-AB57-7D2B7F52DDA0}"/>
                </a:ext>
              </a:extLst>
            </p:cNvPr>
            <p:cNvSpPr txBox="1"/>
            <p:nvPr/>
          </p:nvSpPr>
          <p:spPr>
            <a:xfrm>
              <a:off x="5327428" y="5378866"/>
              <a:ext cx="362600" cy="369204"/>
            </a:xfrm>
            <a:prstGeom prst="rect">
              <a:avLst/>
            </a:prstGeom>
            <a:noFill/>
          </p:spPr>
          <p:txBody>
            <a:bodyPr wrap="none" rtlCol="0">
              <a:spAutoFit/>
            </a:bodyPr>
            <a:lstStyle/>
            <a:p>
              <a:r>
                <a:rPr lang="nl-BE" dirty="0">
                  <a:latin typeface="FlandersArtSans-Regular" panose="00000500000000000000" pitchFamily="2" charset="0"/>
                </a:rPr>
                <a:t>14</a:t>
              </a:r>
            </a:p>
          </p:txBody>
        </p:sp>
        <p:sp>
          <p:nvSpPr>
            <p:cNvPr id="183" name="TextBox 182">
              <a:extLst>
                <a:ext uri="{FF2B5EF4-FFF2-40B4-BE49-F238E27FC236}">
                  <a16:creationId xmlns:a16="http://schemas.microsoft.com/office/drawing/2014/main" xmlns="" id="{AFEE0302-888C-449B-9E9C-714E36F7F641}"/>
                </a:ext>
              </a:extLst>
            </p:cNvPr>
            <p:cNvSpPr txBox="1"/>
            <p:nvPr/>
          </p:nvSpPr>
          <p:spPr>
            <a:xfrm>
              <a:off x="5662773" y="5378866"/>
              <a:ext cx="362600" cy="369204"/>
            </a:xfrm>
            <a:prstGeom prst="rect">
              <a:avLst/>
            </a:prstGeom>
            <a:noFill/>
          </p:spPr>
          <p:txBody>
            <a:bodyPr wrap="none" rtlCol="0">
              <a:spAutoFit/>
            </a:bodyPr>
            <a:lstStyle/>
            <a:p>
              <a:r>
                <a:rPr lang="nl-BE" dirty="0">
                  <a:latin typeface="FlandersArtSans-Regular" panose="00000500000000000000" pitchFamily="2" charset="0"/>
                </a:rPr>
                <a:t>15</a:t>
              </a:r>
            </a:p>
          </p:txBody>
        </p:sp>
        <p:sp>
          <p:nvSpPr>
            <p:cNvPr id="184" name="TextBox 183">
              <a:extLst>
                <a:ext uri="{FF2B5EF4-FFF2-40B4-BE49-F238E27FC236}">
                  <a16:creationId xmlns:a16="http://schemas.microsoft.com/office/drawing/2014/main" xmlns="" id="{8F534832-E873-451F-A7C7-1E594DC5DF25}"/>
                </a:ext>
              </a:extLst>
            </p:cNvPr>
            <p:cNvSpPr txBox="1"/>
            <p:nvPr/>
          </p:nvSpPr>
          <p:spPr>
            <a:xfrm>
              <a:off x="6026074" y="5378866"/>
              <a:ext cx="362600" cy="369204"/>
            </a:xfrm>
            <a:prstGeom prst="rect">
              <a:avLst/>
            </a:prstGeom>
            <a:noFill/>
          </p:spPr>
          <p:txBody>
            <a:bodyPr wrap="none" rtlCol="0">
              <a:spAutoFit/>
            </a:bodyPr>
            <a:lstStyle/>
            <a:p>
              <a:r>
                <a:rPr lang="nl-BE" dirty="0">
                  <a:latin typeface="FlandersArtSans-Regular" panose="00000500000000000000" pitchFamily="2" charset="0"/>
                </a:rPr>
                <a:t>16</a:t>
              </a:r>
            </a:p>
          </p:txBody>
        </p:sp>
        <p:sp>
          <p:nvSpPr>
            <p:cNvPr id="185" name="TextBox 184">
              <a:extLst>
                <a:ext uri="{FF2B5EF4-FFF2-40B4-BE49-F238E27FC236}">
                  <a16:creationId xmlns:a16="http://schemas.microsoft.com/office/drawing/2014/main" xmlns="" id="{305E55A2-708E-412A-B533-BCF06BFD38E2}"/>
                </a:ext>
              </a:extLst>
            </p:cNvPr>
            <p:cNvSpPr txBox="1"/>
            <p:nvPr/>
          </p:nvSpPr>
          <p:spPr>
            <a:xfrm>
              <a:off x="6395080" y="5378866"/>
              <a:ext cx="348172" cy="369204"/>
            </a:xfrm>
            <a:prstGeom prst="rect">
              <a:avLst/>
            </a:prstGeom>
            <a:noFill/>
          </p:spPr>
          <p:txBody>
            <a:bodyPr wrap="none" rtlCol="0">
              <a:spAutoFit/>
            </a:bodyPr>
            <a:lstStyle/>
            <a:p>
              <a:r>
                <a:rPr lang="nl-BE" dirty="0">
                  <a:latin typeface="FlandersArtSans-Regular" panose="00000500000000000000" pitchFamily="2" charset="0"/>
                </a:rPr>
                <a:t>17</a:t>
              </a:r>
            </a:p>
          </p:txBody>
        </p:sp>
      </p:grpSp>
      <p:cxnSp>
        <p:nvCxnSpPr>
          <p:cNvPr id="186" name="Straight Connector 185">
            <a:extLst>
              <a:ext uri="{FF2B5EF4-FFF2-40B4-BE49-F238E27FC236}">
                <a16:creationId xmlns:a16="http://schemas.microsoft.com/office/drawing/2014/main" xmlns="" id="{77490C83-C759-465E-A5C9-499E4A842C61}"/>
              </a:ext>
            </a:extLst>
          </p:cNvPr>
          <p:cNvCxnSpPr/>
          <p:nvPr/>
        </p:nvCxnSpPr>
        <p:spPr>
          <a:xfrm flipV="1">
            <a:off x="790685"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xmlns="" id="{10C13E1F-9D0A-429E-9156-2C0B54072F65}"/>
              </a:ext>
            </a:extLst>
          </p:cNvPr>
          <p:cNvGrpSpPr/>
          <p:nvPr/>
        </p:nvGrpSpPr>
        <p:grpSpPr>
          <a:xfrm>
            <a:off x="1030045" y="2505349"/>
            <a:ext cx="7244252" cy="265724"/>
            <a:chOff x="2216883" y="1500553"/>
            <a:chExt cx="7244252" cy="265724"/>
          </a:xfrm>
        </p:grpSpPr>
        <p:sp>
          <p:nvSpPr>
            <p:cNvPr id="188" name="Oval 187">
              <a:extLst>
                <a:ext uri="{FF2B5EF4-FFF2-40B4-BE49-F238E27FC236}">
                  <a16:creationId xmlns:a16="http://schemas.microsoft.com/office/drawing/2014/main" xmlns="" id="{60CF6E1D-BE6D-44DA-A8C5-95DAE89DC190}"/>
                </a:ext>
              </a:extLst>
            </p:cNvPr>
            <p:cNvSpPr/>
            <p:nvPr/>
          </p:nvSpPr>
          <p:spPr>
            <a:xfrm>
              <a:off x="2216883"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189" name="Straight Arrow Connector 188">
              <a:extLst>
                <a:ext uri="{FF2B5EF4-FFF2-40B4-BE49-F238E27FC236}">
                  <a16:creationId xmlns:a16="http://schemas.microsoft.com/office/drawing/2014/main" xmlns="" id="{8EA28444-462C-4B5B-89EB-F09D83ECFD49}"/>
                </a:ext>
              </a:extLst>
            </p:cNvPr>
            <p:cNvCxnSpPr>
              <a:cxnSpLocks/>
              <a:stCxn id="188" idx="6"/>
            </p:cNvCxnSpPr>
            <p:nvPr/>
          </p:nvCxnSpPr>
          <p:spPr>
            <a:xfrm>
              <a:off x="2482607" y="1633415"/>
              <a:ext cx="697852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0" name="TextBox 189">
            <a:extLst>
              <a:ext uri="{FF2B5EF4-FFF2-40B4-BE49-F238E27FC236}">
                <a16:creationId xmlns:a16="http://schemas.microsoft.com/office/drawing/2014/main" xmlns="" id="{C719C699-DABC-4B23-993D-AD3B52187735}"/>
              </a:ext>
            </a:extLst>
          </p:cNvPr>
          <p:cNvSpPr txBox="1"/>
          <p:nvPr/>
        </p:nvSpPr>
        <p:spPr>
          <a:xfrm>
            <a:off x="8372815" y="2407378"/>
            <a:ext cx="873957" cy="461665"/>
          </a:xfrm>
          <a:prstGeom prst="rect">
            <a:avLst/>
          </a:prstGeom>
          <a:noFill/>
        </p:spPr>
        <p:txBody>
          <a:bodyPr wrap="none" rtlCol="0">
            <a:spAutoFit/>
          </a:bodyPr>
          <a:lstStyle/>
          <a:p>
            <a:r>
              <a:rPr lang="nl-BE" sz="2400" dirty="0">
                <a:latin typeface="FlandersArtSans-Regular" panose="00000500000000000000" pitchFamily="2" charset="0"/>
              </a:rPr>
              <a:t>CRAB</a:t>
            </a:r>
          </a:p>
        </p:txBody>
      </p:sp>
      <p:grpSp>
        <p:nvGrpSpPr>
          <p:cNvPr id="191" name="Group 190">
            <a:extLst>
              <a:ext uri="{FF2B5EF4-FFF2-40B4-BE49-F238E27FC236}">
                <a16:creationId xmlns:a16="http://schemas.microsoft.com/office/drawing/2014/main" xmlns="" id="{084BBDD8-E45F-489F-8F6F-DDDB15B182B4}"/>
              </a:ext>
            </a:extLst>
          </p:cNvPr>
          <p:cNvGrpSpPr/>
          <p:nvPr/>
        </p:nvGrpSpPr>
        <p:grpSpPr>
          <a:xfrm>
            <a:off x="1424805" y="2993387"/>
            <a:ext cx="6869863" cy="265724"/>
            <a:chOff x="2611643" y="1500553"/>
            <a:chExt cx="6869863" cy="265724"/>
          </a:xfrm>
        </p:grpSpPr>
        <p:sp>
          <p:nvSpPr>
            <p:cNvPr id="192" name="Oval 191">
              <a:extLst>
                <a:ext uri="{FF2B5EF4-FFF2-40B4-BE49-F238E27FC236}">
                  <a16:creationId xmlns:a16="http://schemas.microsoft.com/office/drawing/2014/main" xmlns="" id="{C2E438B1-5932-4D37-9E51-3F6BC9CE7E5F}"/>
                </a:ext>
              </a:extLst>
            </p:cNvPr>
            <p:cNvSpPr/>
            <p:nvPr/>
          </p:nvSpPr>
          <p:spPr>
            <a:xfrm>
              <a:off x="2611643"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193" name="Straight Arrow Connector 192">
              <a:extLst>
                <a:ext uri="{FF2B5EF4-FFF2-40B4-BE49-F238E27FC236}">
                  <a16:creationId xmlns:a16="http://schemas.microsoft.com/office/drawing/2014/main" xmlns="" id="{E3832CE8-6143-47BA-A332-97CE7624EF85}"/>
                </a:ext>
              </a:extLst>
            </p:cNvPr>
            <p:cNvCxnSpPr>
              <a:cxnSpLocks/>
              <a:stCxn id="192" idx="6"/>
            </p:cNvCxnSpPr>
            <p:nvPr/>
          </p:nvCxnSpPr>
          <p:spPr>
            <a:xfrm>
              <a:off x="2877367" y="1633415"/>
              <a:ext cx="6604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4" name="TextBox 193">
            <a:extLst>
              <a:ext uri="{FF2B5EF4-FFF2-40B4-BE49-F238E27FC236}">
                <a16:creationId xmlns:a16="http://schemas.microsoft.com/office/drawing/2014/main" xmlns="" id="{05253BF7-6DF0-403D-8408-3F0D5011F376}"/>
              </a:ext>
            </a:extLst>
          </p:cNvPr>
          <p:cNvSpPr txBox="1"/>
          <p:nvPr/>
        </p:nvSpPr>
        <p:spPr>
          <a:xfrm>
            <a:off x="8372815" y="2876354"/>
            <a:ext cx="1366080" cy="461665"/>
          </a:xfrm>
          <a:prstGeom prst="rect">
            <a:avLst/>
          </a:prstGeom>
          <a:noFill/>
        </p:spPr>
        <p:txBody>
          <a:bodyPr wrap="none" rtlCol="0">
            <a:spAutoFit/>
          </a:bodyPr>
          <a:lstStyle/>
          <a:p>
            <a:r>
              <a:rPr lang="nl-BE" sz="2400" dirty="0">
                <a:latin typeface="FlandersArtSans-Regular" panose="00000500000000000000" pitchFamily="2" charset="0"/>
              </a:rPr>
              <a:t>BESTADD</a:t>
            </a:r>
          </a:p>
        </p:txBody>
      </p:sp>
      <p:grpSp>
        <p:nvGrpSpPr>
          <p:cNvPr id="195" name="Group 194">
            <a:extLst>
              <a:ext uri="{FF2B5EF4-FFF2-40B4-BE49-F238E27FC236}">
                <a16:creationId xmlns:a16="http://schemas.microsoft.com/office/drawing/2014/main" xmlns="" id="{387D3322-7AC8-46DC-BE38-FA6095919AB9}"/>
              </a:ext>
            </a:extLst>
          </p:cNvPr>
          <p:cNvGrpSpPr/>
          <p:nvPr/>
        </p:nvGrpSpPr>
        <p:grpSpPr>
          <a:xfrm>
            <a:off x="4020059" y="3477266"/>
            <a:ext cx="4274609" cy="265724"/>
            <a:chOff x="5206897" y="1500553"/>
            <a:chExt cx="4274609" cy="265724"/>
          </a:xfrm>
        </p:grpSpPr>
        <p:sp>
          <p:nvSpPr>
            <p:cNvPr id="196" name="Oval 195">
              <a:extLst>
                <a:ext uri="{FF2B5EF4-FFF2-40B4-BE49-F238E27FC236}">
                  <a16:creationId xmlns:a16="http://schemas.microsoft.com/office/drawing/2014/main" xmlns="" id="{28FEAE0F-1618-4C5D-B237-B103053FF264}"/>
                </a:ext>
              </a:extLst>
            </p:cNvPr>
            <p:cNvSpPr/>
            <p:nvPr/>
          </p:nvSpPr>
          <p:spPr>
            <a:xfrm>
              <a:off x="5206897"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197" name="Straight Arrow Connector 196">
              <a:extLst>
                <a:ext uri="{FF2B5EF4-FFF2-40B4-BE49-F238E27FC236}">
                  <a16:creationId xmlns:a16="http://schemas.microsoft.com/office/drawing/2014/main" xmlns="" id="{8472EB5A-A6EC-479B-998C-7FDB2F56F01C}"/>
                </a:ext>
              </a:extLst>
            </p:cNvPr>
            <p:cNvCxnSpPr>
              <a:cxnSpLocks/>
              <a:stCxn id="196" idx="6"/>
            </p:cNvCxnSpPr>
            <p:nvPr/>
          </p:nvCxnSpPr>
          <p:spPr>
            <a:xfrm>
              <a:off x="5472621" y="1633415"/>
              <a:ext cx="400888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8" name="TextBox 197">
            <a:extLst>
              <a:ext uri="{FF2B5EF4-FFF2-40B4-BE49-F238E27FC236}">
                <a16:creationId xmlns:a16="http://schemas.microsoft.com/office/drawing/2014/main" xmlns="" id="{63C48806-F03B-4A71-9F00-C875336E306F}"/>
              </a:ext>
            </a:extLst>
          </p:cNvPr>
          <p:cNvSpPr txBox="1"/>
          <p:nvPr/>
        </p:nvSpPr>
        <p:spPr>
          <a:xfrm>
            <a:off x="8372815" y="3360233"/>
            <a:ext cx="1154483" cy="461665"/>
          </a:xfrm>
          <a:prstGeom prst="rect">
            <a:avLst/>
          </a:prstGeom>
          <a:noFill/>
        </p:spPr>
        <p:txBody>
          <a:bodyPr wrap="none" rtlCol="0">
            <a:spAutoFit/>
          </a:bodyPr>
          <a:lstStyle/>
          <a:p>
            <a:r>
              <a:rPr lang="nl-BE" sz="2400" dirty="0">
                <a:latin typeface="FlandersArtSans-Regular" panose="00000500000000000000" pitchFamily="2" charset="0"/>
              </a:rPr>
              <a:t>INSPIRE</a:t>
            </a:r>
          </a:p>
        </p:txBody>
      </p:sp>
      <p:grpSp>
        <p:nvGrpSpPr>
          <p:cNvPr id="199" name="Group 198">
            <a:extLst>
              <a:ext uri="{FF2B5EF4-FFF2-40B4-BE49-F238E27FC236}">
                <a16:creationId xmlns:a16="http://schemas.microsoft.com/office/drawing/2014/main" xmlns="" id="{3DA18D42-CF48-4121-ACDC-5CA1AD4011FD}"/>
              </a:ext>
            </a:extLst>
          </p:cNvPr>
          <p:cNvGrpSpPr/>
          <p:nvPr/>
        </p:nvGrpSpPr>
        <p:grpSpPr>
          <a:xfrm>
            <a:off x="6183253" y="3995954"/>
            <a:ext cx="2111415" cy="265724"/>
            <a:chOff x="7370091" y="1500553"/>
            <a:chExt cx="2111415" cy="265724"/>
          </a:xfrm>
        </p:grpSpPr>
        <p:sp>
          <p:nvSpPr>
            <p:cNvPr id="200" name="Oval 199">
              <a:extLst>
                <a:ext uri="{FF2B5EF4-FFF2-40B4-BE49-F238E27FC236}">
                  <a16:creationId xmlns:a16="http://schemas.microsoft.com/office/drawing/2014/main" xmlns="" id="{14E2C0F5-F587-4179-8343-85B0060C4358}"/>
                </a:ext>
              </a:extLst>
            </p:cNvPr>
            <p:cNvSpPr/>
            <p:nvPr/>
          </p:nvSpPr>
          <p:spPr>
            <a:xfrm>
              <a:off x="7370091"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201" name="Straight Arrow Connector 200">
              <a:extLst>
                <a:ext uri="{FF2B5EF4-FFF2-40B4-BE49-F238E27FC236}">
                  <a16:creationId xmlns:a16="http://schemas.microsoft.com/office/drawing/2014/main" xmlns="" id="{D25C82CE-2B44-4441-AFD0-59F0444478AF}"/>
                </a:ext>
              </a:extLst>
            </p:cNvPr>
            <p:cNvCxnSpPr>
              <a:cxnSpLocks/>
              <a:stCxn id="200" idx="6"/>
            </p:cNvCxnSpPr>
            <p:nvPr/>
          </p:nvCxnSpPr>
          <p:spPr>
            <a:xfrm>
              <a:off x="7635815" y="1633415"/>
              <a:ext cx="184569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2" name="TextBox 201">
            <a:extLst>
              <a:ext uri="{FF2B5EF4-FFF2-40B4-BE49-F238E27FC236}">
                <a16:creationId xmlns:a16="http://schemas.microsoft.com/office/drawing/2014/main" xmlns="" id="{AC645A5E-C48F-497B-8B92-94F08BFA71C8}"/>
              </a:ext>
            </a:extLst>
          </p:cNvPr>
          <p:cNvSpPr txBox="1"/>
          <p:nvPr/>
        </p:nvSpPr>
        <p:spPr>
          <a:xfrm>
            <a:off x="8372815" y="3878921"/>
            <a:ext cx="712054" cy="461665"/>
          </a:xfrm>
          <a:prstGeom prst="rect">
            <a:avLst/>
          </a:prstGeom>
          <a:noFill/>
        </p:spPr>
        <p:txBody>
          <a:bodyPr wrap="none" rtlCol="0">
            <a:spAutoFit/>
          </a:bodyPr>
          <a:lstStyle/>
          <a:p>
            <a:r>
              <a:rPr lang="nl-BE" sz="2400" dirty="0">
                <a:latin typeface="FlandersArtSans-Regular" panose="00000500000000000000" pitchFamily="2" charset="0"/>
              </a:rPr>
              <a:t>VBR</a:t>
            </a:r>
          </a:p>
        </p:txBody>
      </p:sp>
      <p:grpSp>
        <p:nvGrpSpPr>
          <p:cNvPr id="203" name="Group 202">
            <a:extLst>
              <a:ext uri="{FF2B5EF4-FFF2-40B4-BE49-F238E27FC236}">
                <a16:creationId xmlns:a16="http://schemas.microsoft.com/office/drawing/2014/main" xmlns="" id="{57AB750E-0C46-4BD8-93F3-97CE40B0FE55}"/>
              </a:ext>
            </a:extLst>
          </p:cNvPr>
          <p:cNvGrpSpPr/>
          <p:nvPr/>
        </p:nvGrpSpPr>
        <p:grpSpPr>
          <a:xfrm>
            <a:off x="5849135" y="4502260"/>
            <a:ext cx="2445533" cy="265724"/>
            <a:chOff x="7035973" y="1500553"/>
            <a:chExt cx="2445533" cy="265724"/>
          </a:xfrm>
        </p:grpSpPr>
        <p:sp>
          <p:nvSpPr>
            <p:cNvPr id="204" name="Oval 203">
              <a:extLst>
                <a:ext uri="{FF2B5EF4-FFF2-40B4-BE49-F238E27FC236}">
                  <a16:creationId xmlns:a16="http://schemas.microsoft.com/office/drawing/2014/main" xmlns="" id="{2C93372B-FF6D-47C3-80C9-DBBF0AC3CBCD}"/>
                </a:ext>
              </a:extLst>
            </p:cNvPr>
            <p:cNvSpPr/>
            <p:nvPr/>
          </p:nvSpPr>
          <p:spPr>
            <a:xfrm>
              <a:off x="7035973" y="1500553"/>
              <a:ext cx="265724" cy="265724"/>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BE" dirty="0">
                <a:latin typeface="FlandersArtSans-Regular" panose="00000500000000000000" pitchFamily="2" charset="0"/>
              </a:endParaRPr>
            </a:p>
          </p:txBody>
        </p:sp>
        <p:cxnSp>
          <p:nvCxnSpPr>
            <p:cNvPr id="205" name="Straight Arrow Connector 204">
              <a:extLst>
                <a:ext uri="{FF2B5EF4-FFF2-40B4-BE49-F238E27FC236}">
                  <a16:creationId xmlns:a16="http://schemas.microsoft.com/office/drawing/2014/main" xmlns="" id="{85589D60-5161-44D0-AD1D-7F904DEFAEA1}"/>
                </a:ext>
              </a:extLst>
            </p:cNvPr>
            <p:cNvCxnSpPr>
              <a:cxnSpLocks/>
              <a:stCxn id="204" idx="6"/>
            </p:cNvCxnSpPr>
            <p:nvPr/>
          </p:nvCxnSpPr>
          <p:spPr>
            <a:xfrm>
              <a:off x="7301697" y="1633415"/>
              <a:ext cx="217980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06" name="TextBox 205">
            <a:extLst>
              <a:ext uri="{FF2B5EF4-FFF2-40B4-BE49-F238E27FC236}">
                <a16:creationId xmlns:a16="http://schemas.microsoft.com/office/drawing/2014/main" xmlns="" id="{E46FECB8-73AE-4F83-802C-C5E25009C693}"/>
              </a:ext>
            </a:extLst>
          </p:cNvPr>
          <p:cNvSpPr txBox="1"/>
          <p:nvPr/>
        </p:nvSpPr>
        <p:spPr>
          <a:xfrm>
            <a:off x="8372815" y="4385227"/>
            <a:ext cx="886781" cy="461665"/>
          </a:xfrm>
          <a:prstGeom prst="rect">
            <a:avLst/>
          </a:prstGeom>
          <a:noFill/>
        </p:spPr>
        <p:txBody>
          <a:bodyPr wrap="none" rtlCol="0">
            <a:spAutoFit/>
          </a:bodyPr>
          <a:lstStyle/>
          <a:p>
            <a:r>
              <a:rPr lang="nl-BE" sz="2400" dirty="0">
                <a:latin typeface="FlandersArtSans-Regular" panose="00000500000000000000" pitchFamily="2" charset="0"/>
              </a:rPr>
              <a:t>OSLO</a:t>
            </a:r>
          </a:p>
        </p:txBody>
      </p:sp>
      <p:sp>
        <p:nvSpPr>
          <p:cNvPr id="207" name="TextBox 206">
            <a:extLst>
              <a:ext uri="{FF2B5EF4-FFF2-40B4-BE49-F238E27FC236}">
                <a16:creationId xmlns:a16="http://schemas.microsoft.com/office/drawing/2014/main" xmlns="" id="{46785AF9-582E-4522-A094-E25D8E7640A7}"/>
              </a:ext>
            </a:extLst>
          </p:cNvPr>
          <p:cNvSpPr txBox="1"/>
          <p:nvPr/>
        </p:nvSpPr>
        <p:spPr>
          <a:xfrm>
            <a:off x="8372815" y="1349478"/>
            <a:ext cx="1337226" cy="830997"/>
          </a:xfrm>
          <a:prstGeom prst="rect">
            <a:avLst/>
          </a:prstGeom>
          <a:noFill/>
        </p:spPr>
        <p:txBody>
          <a:bodyPr wrap="none" rtlCol="0">
            <a:spAutoFit/>
          </a:bodyPr>
          <a:lstStyle/>
          <a:p>
            <a:r>
              <a:rPr lang="nl-BE" sz="2400" dirty="0">
                <a:latin typeface="FlandersArtSans-Regular" panose="00000500000000000000" pitchFamily="2" charset="0"/>
              </a:rPr>
              <a:t>RR, Post,</a:t>
            </a:r>
          </a:p>
          <a:p>
            <a:r>
              <a:rPr lang="nl-BE" sz="2400" dirty="0">
                <a:latin typeface="FlandersArtSans-Regular" panose="00000500000000000000" pitchFamily="2" charset="0"/>
              </a:rPr>
              <a:t>Kadaster</a:t>
            </a:r>
          </a:p>
        </p:txBody>
      </p:sp>
      <p:cxnSp>
        <p:nvCxnSpPr>
          <p:cNvPr id="208" name="Straight Connector 207">
            <a:extLst>
              <a:ext uri="{FF2B5EF4-FFF2-40B4-BE49-F238E27FC236}">
                <a16:creationId xmlns:a16="http://schemas.microsoft.com/office/drawing/2014/main" xmlns="" id="{C142AE76-13F2-4F68-B973-75F4198B37CA}"/>
              </a:ext>
            </a:extLst>
          </p:cNvPr>
          <p:cNvCxnSpPr/>
          <p:nvPr/>
        </p:nvCxnSpPr>
        <p:spPr>
          <a:xfrm flipV="1">
            <a:off x="1173077"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453F2257-139E-4F23-80BB-B84F332A99F7}"/>
              </a:ext>
            </a:extLst>
          </p:cNvPr>
          <p:cNvCxnSpPr/>
          <p:nvPr/>
        </p:nvCxnSpPr>
        <p:spPr>
          <a:xfrm flipV="1">
            <a:off x="1558294"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94DC998E-C4EF-4134-8F3D-A31E312B56D3}"/>
              </a:ext>
            </a:extLst>
          </p:cNvPr>
          <p:cNvCxnSpPr/>
          <p:nvPr/>
        </p:nvCxnSpPr>
        <p:spPr>
          <a:xfrm flipV="1">
            <a:off x="1943762"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D39B79CA-5EC7-4612-8CFE-C2680CCE726F}"/>
              </a:ext>
            </a:extLst>
          </p:cNvPr>
          <p:cNvCxnSpPr/>
          <p:nvPr/>
        </p:nvCxnSpPr>
        <p:spPr>
          <a:xfrm flipV="1">
            <a:off x="2312523"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xmlns="" id="{EF5F9FF1-1DD3-4DAA-AAAC-2D6E0679B13D}"/>
              </a:ext>
            </a:extLst>
          </p:cNvPr>
          <p:cNvCxnSpPr/>
          <p:nvPr/>
        </p:nvCxnSpPr>
        <p:spPr>
          <a:xfrm flipV="1">
            <a:off x="2690236"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xmlns="" id="{40BEC8F4-657B-482E-B80C-20D0A717CD20}"/>
              </a:ext>
            </a:extLst>
          </p:cNvPr>
          <p:cNvCxnSpPr/>
          <p:nvPr/>
        </p:nvCxnSpPr>
        <p:spPr>
          <a:xfrm flipV="1">
            <a:off x="3084269"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xmlns="" id="{66546217-474F-4026-8BA4-BA32D3344CCF}"/>
              </a:ext>
            </a:extLst>
          </p:cNvPr>
          <p:cNvCxnSpPr/>
          <p:nvPr/>
        </p:nvCxnSpPr>
        <p:spPr>
          <a:xfrm flipV="1">
            <a:off x="3428941"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xmlns="" id="{B852B9E8-27BF-4A64-B391-76F06C1C7D26}"/>
              </a:ext>
            </a:extLst>
          </p:cNvPr>
          <p:cNvCxnSpPr/>
          <p:nvPr/>
        </p:nvCxnSpPr>
        <p:spPr>
          <a:xfrm flipV="1">
            <a:off x="3780634"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xmlns="" id="{01AEB0BE-8C2C-4855-A614-775474892276}"/>
              </a:ext>
            </a:extLst>
          </p:cNvPr>
          <p:cNvCxnSpPr/>
          <p:nvPr/>
        </p:nvCxnSpPr>
        <p:spPr>
          <a:xfrm flipV="1">
            <a:off x="4148752"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xmlns="" id="{DDA5DAB1-55E0-4D35-AFAB-EDBD581284C5}"/>
              </a:ext>
            </a:extLst>
          </p:cNvPr>
          <p:cNvCxnSpPr/>
          <p:nvPr/>
        </p:nvCxnSpPr>
        <p:spPr>
          <a:xfrm flipV="1">
            <a:off x="4507466"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xmlns="" id="{841003A1-BF2D-4183-B616-6437272E42F3}"/>
              </a:ext>
            </a:extLst>
          </p:cNvPr>
          <p:cNvCxnSpPr/>
          <p:nvPr/>
        </p:nvCxnSpPr>
        <p:spPr>
          <a:xfrm flipV="1">
            <a:off x="4868563"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62E60C81-3C20-4C97-B4FB-D091BF46DAAD}"/>
              </a:ext>
            </a:extLst>
          </p:cNvPr>
          <p:cNvCxnSpPr/>
          <p:nvPr/>
        </p:nvCxnSpPr>
        <p:spPr>
          <a:xfrm flipV="1">
            <a:off x="5234298"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067EF408-EC86-46E4-9598-2281F0D36DE6}"/>
              </a:ext>
            </a:extLst>
          </p:cNvPr>
          <p:cNvCxnSpPr/>
          <p:nvPr/>
        </p:nvCxnSpPr>
        <p:spPr>
          <a:xfrm flipV="1">
            <a:off x="5588374"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CFBCEA15-980E-4595-8E76-794E2541B16C}"/>
              </a:ext>
            </a:extLst>
          </p:cNvPr>
          <p:cNvCxnSpPr/>
          <p:nvPr/>
        </p:nvCxnSpPr>
        <p:spPr>
          <a:xfrm flipV="1">
            <a:off x="5977624"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8DEDDC74-5F41-48E5-BA8B-0B28781F12D5}"/>
              </a:ext>
            </a:extLst>
          </p:cNvPr>
          <p:cNvCxnSpPr/>
          <p:nvPr/>
        </p:nvCxnSpPr>
        <p:spPr>
          <a:xfrm flipV="1">
            <a:off x="6317589"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FD6DCAD9-9233-4DBD-8862-F0C472AF060C}"/>
              </a:ext>
            </a:extLst>
          </p:cNvPr>
          <p:cNvCxnSpPr/>
          <p:nvPr/>
        </p:nvCxnSpPr>
        <p:spPr>
          <a:xfrm flipV="1">
            <a:off x="6691302"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97E1F5A3-4E1E-4523-9E6F-196C3D055CF6}"/>
              </a:ext>
            </a:extLst>
          </p:cNvPr>
          <p:cNvCxnSpPr/>
          <p:nvPr/>
        </p:nvCxnSpPr>
        <p:spPr>
          <a:xfrm flipV="1">
            <a:off x="7035145"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2C4C4F17-82BD-474E-A080-AC6BBECEF71E}"/>
              </a:ext>
            </a:extLst>
          </p:cNvPr>
          <p:cNvCxnSpPr/>
          <p:nvPr/>
        </p:nvCxnSpPr>
        <p:spPr>
          <a:xfrm flipV="1">
            <a:off x="7407432"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A71A8B03-037F-45C0-B528-23EBA0E5294A}"/>
              </a:ext>
            </a:extLst>
          </p:cNvPr>
          <p:cNvCxnSpPr/>
          <p:nvPr/>
        </p:nvCxnSpPr>
        <p:spPr>
          <a:xfrm flipV="1">
            <a:off x="7779719" y="1302099"/>
            <a:ext cx="0" cy="410307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7" name="Multiplication Sign 226">
            <a:extLst>
              <a:ext uri="{FF2B5EF4-FFF2-40B4-BE49-F238E27FC236}">
                <a16:creationId xmlns:a16="http://schemas.microsoft.com/office/drawing/2014/main" xmlns="" id="{C2610CA2-17EA-496D-B1C5-8CA7E521F819}"/>
              </a:ext>
            </a:extLst>
          </p:cNvPr>
          <p:cNvSpPr/>
          <p:nvPr/>
        </p:nvSpPr>
        <p:spPr>
          <a:xfrm>
            <a:off x="1358871" y="6073549"/>
            <a:ext cx="515816" cy="5158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28" name="TextBox 227">
            <a:extLst>
              <a:ext uri="{FF2B5EF4-FFF2-40B4-BE49-F238E27FC236}">
                <a16:creationId xmlns:a16="http://schemas.microsoft.com/office/drawing/2014/main" xmlns="" id="{05483CA7-190C-47A4-BC43-A84D33D3170B}"/>
              </a:ext>
            </a:extLst>
          </p:cNvPr>
          <p:cNvSpPr txBox="1"/>
          <p:nvPr/>
        </p:nvSpPr>
        <p:spPr>
          <a:xfrm>
            <a:off x="1830705" y="6100624"/>
            <a:ext cx="1928733" cy="461665"/>
          </a:xfrm>
          <a:prstGeom prst="rect">
            <a:avLst/>
          </a:prstGeom>
          <a:noFill/>
        </p:spPr>
        <p:txBody>
          <a:bodyPr wrap="none" rtlCol="0">
            <a:spAutoFit/>
          </a:bodyPr>
          <a:lstStyle/>
          <a:p>
            <a:r>
              <a:rPr lang="nl-BE" sz="2400" dirty="0">
                <a:latin typeface="FlandersArtSans-Regular" panose="00000500000000000000" pitchFamily="2" charset="0"/>
              </a:rPr>
              <a:t>= adresmodel</a:t>
            </a:r>
          </a:p>
        </p:txBody>
      </p:sp>
      <p:sp>
        <p:nvSpPr>
          <p:cNvPr id="229" name="Multiplication Sign 228">
            <a:extLst>
              <a:ext uri="{FF2B5EF4-FFF2-40B4-BE49-F238E27FC236}">
                <a16:creationId xmlns:a16="http://schemas.microsoft.com/office/drawing/2014/main" xmlns="" id="{315F74F5-696F-4780-B98B-7E0FCE0FF31A}"/>
              </a:ext>
            </a:extLst>
          </p:cNvPr>
          <p:cNvSpPr/>
          <p:nvPr/>
        </p:nvSpPr>
        <p:spPr>
          <a:xfrm>
            <a:off x="2053505" y="2366415"/>
            <a:ext cx="515816" cy="5158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30" name="Multiplication Sign 229">
            <a:extLst>
              <a:ext uri="{FF2B5EF4-FFF2-40B4-BE49-F238E27FC236}">
                <a16:creationId xmlns:a16="http://schemas.microsoft.com/office/drawing/2014/main" xmlns="" id="{CA03D93B-684F-4643-A74F-122DF4DA3F51}"/>
              </a:ext>
            </a:extLst>
          </p:cNvPr>
          <p:cNvSpPr/>
          <p:nvPr/>
        </p:nvSpPr>
        <p:spPr>
          <a:xfrm>
            <a:off x="4625747" y="3360233"/>
            <a:ext cx="515816" cy="5158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31" name="Multiplication Sign 230">
            <a:extLst>
              <a:ext uri="{FF2B5EF4-FFF2-40B4-BE49-F238E27FC236}">
                <a16:creationId xmlns:a16="http://schemas.microsoft.com/office/drawing/2014/main" xmlns="" id="{D2125A92-7076-4617-85AB-999131DBD484}"/>
              </a:ext>
            </a:extLst>
          </p:cNvPr>
          <p:cNvSpPr/>
          <p:nvPr/>
        </p:nvSpPr>
        <p:spPr>
          <a:xfrm>
            <a:off x="5340646" y="2390339"/>
            <a:ext cx="515816" cy="5158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32" name="Multiplication Sign 231">
            <a:extLst>
              <a:ext uri="{FF2B5EF4-FFF2-40B4-BE49-F238E27FC236}">
                <a16:creationId xmlns:a16="http://schemas.microsoft.com/office/drawing/2014/main" xmlns="" id="{07B7C4F5-0AFD-40BD-BCC6-429DED71959D}"/>
              </a:ext>
            </a:extLst>
          </p:cNvPr>
          <p:cNvSpPr/>
          <p:nvPr/>
        </p:nvSpPr>
        <p:spPr>
          <a:xfrm>
            <a:off x="6777237" y="2864182"/>
            <a:ext cx="515816" cy="5158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33" name="Multiplication Sign 232">
            <a:extLst>
              <a:ext uri="{FF2B5EF4-FFF2-40B4-BE49-F238E27FC236}">
                <a16:creationId xmlns:a16="http://schemas.microsoft.com/office/drawing/2014/main" xmlns="" id="{458E3008-9B93-47CD-8428-102B50E406CB}"/>
              </a:ext>
            </a:extLst>
          </p:cNvPr>
          <p:cNvSpPr/>
          <p:nvPr/>
        </p:nvSpPr>
        <p:spPr>
          <a:xfrm>
            <a:off x="7166533" y="3866154"/>
            <a:ext cx="515816" cy="5158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34" name="Multiplication Sign 233">
            <a:extLst>
              <a:ext uri="{FF2B5EF4-FFF2-40B4-BE49-F238E27FC236}">
                <a16:creationId xmlns:a16="http://schemas.microsoft.com/office/drawing/2014/main" xmlns="" id="{194947BB-EA8F-4E15-BFB8-D54FC58D4E1D}"/>
              </a:ext>
            </a:extLst>
          </p:cNvPr>
          <p:cNvSpPr/>
          <p:nvPr/>
        </p:nvSpPr>
        <p:spPr>
          <a:xfrm>
            <a:off x="6432981" y="4401661"/>
            <a:ext cx="515816" cy="5158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35" name="Multiplication Sign 234">
            <a:extLst>
              <a:ext uri="{FF2B5EF4-FFF2-40B4-BE49-F238E27FC236}">
                <a16:creationId xmlns:a16="http://schemas.microsoft.com/office/drawing/2014/main" xmlns="" id="{F474E514-8E3A-4FB9-8C38-D353ACFA752F}"/>
              </a:ext>
            </a:extLst>
          </p:cNvPr>
          <p:cNvSpPr/>
          <p:nvPr/>
        </p:nvSpPr>
        <p:spPr>
          <a:xfrm>
            <a:off x="7524664" y="4383054"/>
            <a:ext cx="515816" cy="515816"/>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Tree>
    <p:extLst>
      <p:ext uri="{BB962C8B-B14F-4D97-AF65-F5344CB8AC3E}">
        <p14:creationId xmlns:p14="http://schemas.microsoft.com/office/powerpoint/2010/main" val="52614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228" grpId="0"/>
      <p:bldP spid="229" grpId="0" animBg="1"/>
      <p:bldP spid="230" grpId="0" animBg="1"/>
      <p:bldP spid="231" grpId="0" animBg="1"/>
      <p:bldP spid="232" grpId="0" animBg="1"/>
      <p:bldP spid="233" grpId="0" animBg="1"/>
      <p:bldP spid="234" grpId="0" animBg="1"/>
      <p:bldP spid="2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Definitie Belgisch Adres</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23</a:t>
            </a:fld>
            <a:endParaRPr lang="nl-BE" dirty="0"/>
          </a:p>
        </p:txBody>
      </p:sp>
      <p:sp>
        <p:nvSpPr>
          <p:cNvPr id="9" name="Content Placeholder 8"/>
          <p:cNvSpPr>
            <a:spLocks noGrp="1"/>
          </p:cNvSpPr>
          <p:nvPr>
            <p:ph sz="quarter" idx="10"/>
          </p:nvPr>
        </p:nvSpPr>
        <p:spPr/>
        <p:txBody>
          <a:bodyPr/>
          <a:lstStyle/>
          <a:p>
            <a:r>
              <a:rPr lang="nl-BE" dirty="0"/>
              <a:t>Informatie die toelaat om op een gestructureerde en unieke manier te verwijzen naar een gebouweenheid, een ligplaats, een standplaats of een perceel op basis van een gemeentenaam, een straatnaam, een huisnummer en eventueel een </a:t>
            </a:r>
            <a:r>
              <a:rPr lang="nl-BE" dirty="0" err="1"/>
              <a:t>busnummer</a:t>
            </a:r>
            <a:r>
              <a:rPr lang="nl-BE" dirty="0"/>
              <a:t> en een postcode.</a:t>
            </a:r>
          </a:p>
        </p:txBody>
      </p:sp>
      <p:pic>
        <p:nvPicPr>
          <p:cNvPr id="2" name="Picture 1">
            <a:extLst>
              <a:ext uri="{FF2B5EF4-FFF2-40B4-BE49-F238E27FC236}">
                <a16:creationId xmlns:a16="http://schemas.microsoft.com/office/drawing/2014/main" xmlns="" id="{09A5AC2A-D461-496A-B7C1-6B261751628B}"/>
              </a:ext>
            </a:extLst>
          </p:cNvPr>
          <p:cNvPicPr>
            <a:picLocks noChangeAspect="1"/>
          </p:cNvPicPr>
          <p:nvPr/>
        </p:nvPicPr>
        <p:blipFill>
          <a:blip r:embed="rId3"/>
          <a:stretch>
            <a:fillRect/>
          </a:stretch>
        </p:blipFill>
        <p:spPr>
          <a:xfrm>
            <a:off x="2938121" y="3258078"/>
            <a:ext cx="4029758" cy="3126415"/>
          </a:xfrm>
          <a:prstGeom prst="rect">
            <a:avLst/>
          </a:prstGeom>
        </p:spPr>
      </p:pic>
    </p:spTree>
    <p:extLst>
      <p:ext uri="{BB962C8B-B14F-4D97-AF65-F5344CB8AC3E}">
        <p14:creationId xmlns:p14="http://schemas.microsoft.com/office/powerpoint/2010/main" val="3072432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65126"/>
            <a:ext cx="8543925" cy="984352"/>
          </a:xfrm>
        </p:spPr>
        <p:txBody>
          <a:bodyPr/>
          <a:lstStyle/>
          <a:p>
            <a:r>
              <a:rPr lang="nl-BE" dirty="0"/>
              <a:t>Model Belgisch Adres</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24</a:t>
            </a:fld>
            <a:endParaRPr lang="nl-BE" dirty="0"/>
          </a:p>
        </p:txBody>
      </p:sp>
      <p:pic>
        <p:nvPicPr>
          <p:cNvPr id="10" name="Content Placeholder 9">
            <a:extLst>
              <a:ext uri="{FF2B5EF4-FFF2-40B4-BE49-F238E27FC236}">
                <a16:creationId xmlns:a16="http://schemas.microsoft.com/office/drawing/2014/main" xmlns="" id="{5B9FB22F-80C0-4FB4-ADA7-0D2815F30388}"/>
              </a:ext>
            </a:extLst>
          </p:cNvPr>
          <p:cNvPicPr>
            <a:picLocks noGrp="1" noChangeAspect="1"/>
          </p:cNvPicPr>
          <p:nvPr>
            <p:ph sz="quarter" idx="10"/>
          </p:nvPr>
        </p:nvPicPr>
        <p:blipFill>
          <a:blip r:embed="rId3"/>
          <a:stretch>
            <a:fillRect/>
          </a:stretch>
        </p:blipFill>
        <p:spPr>
          <a:xfrm>
            <a:off x="1234702" y="1223645"/>
            <a:ext cx="7436596" cy="4991100"/>
          </a:xfrm>
          <a:prstGeom prst="rect">
            <a:avLst/>
          </a:prstGeom>
        </p:spPr>
      </p:pic>
    </p:spTree>
    <p:extLst>
      <p:ext uri="{BB962C8B-B14F-4D97-AF65-F5344CB8AC3E}">
        <p14:creationId xmlns:p14="http://schemas.microsoft.com/office/powerpoint/2010/main" val="137669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Definitie Belgisch Adres</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25</a:t>
            </a:fld>
            <a:endParaRPr lang="nl-BE" dirty="0"/>
          </a:p>
        </p:txBody>
      </p:sp>
      <p:sp>
        <p:nvSpPr>
          <p:cNvPr id="9" name="Content Placeholder 8"/>
          <p:cNvSpPr>
            <a:spLocks noGrp="1"/>
          </p:cNvSpPr>
          <p:nvPr>
            <p:ph sz="quarter" idx="10"/>
          </p:nvPr>
        </p:nvSpPr>
        <p:spPr/>
        <p:txBody>
          <a:bodyPr/>
          <a:lstStyle/>
          <a:p>
            <a:r>
              <a:rPr lang="nl-BE" dirty="0"/>
              <a:t>Informatie die toelaat om op een gestructureerde en unieke manier te verwijzen naar een gebouweenheid, een ligplaats, een standplaats of een perceel op basis van een gemeentenaam, een straatnaam, een huisnummer en eventueel een </a:t>
            </a:r>
            <a:r>
              <a:rPr lang="nl-BE" dirty="0" err="1"/>
              <a:t>busnummer</a:t>
            </a:r>
            <a:r>
              <a:rPr lang="nl-BE" dirty="0"/>
              <a:t> en een postcode.</a:t>
            </a:r>
          </a:p>
        </p:txBody>
      </p:sp>
      <p:cxnSp>
        <p:nvCxnSpPr>
          <p:cNvPr id="3" name="Straight Connector 2">
            <a:extLst>
              <a:ext uri="{FF2B5EF4-FFF2-40B4-BE49-F238E27FC236}">
                <a16:creationId xmlns:a16="http://schemas.microsoft.com/office/drawing/2014/main" xmlns="" id="{D49E167E-0F11-41C5-8F76-89E1E5B0C554}"/>
              </a:ext>
            </a:extLst>
          </p:cNvPr>
          <p:cNvCxnSpPr/>
          <p:nvPr/>
        </p:nvCxnSpPr>
        <p:spPr>
          <a:xfrm>
            <a:off x="5524500" y="1897380"/>
            <a:ext cx="19888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BEDD6866-EA69-40E8-8971-34CC42D17C20}"/>
              </a:ext>
            </a:extLst>
          </p:cNvPr>
          <p:cNvCxnSpPr>
            <a:cxnSpLocks/>
          </p:cNvCxnSpPr>
          <p:nvPr/>
        </p:nvCxnSpPr>
        <p:spPr>
          <a:xfrm>
            <a:off x="8031480" y="1897380"/>
            <a:ext cx="8153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8233B89C-6BC6-4DBB-8600-F590BA920328}"/>
              </a:ext>
            </a:extLst>
          </p:cNvPr>
          <p:cNvCxnSpPr>
            <a:cxnSpLocks/>
          </p:cNvCxnSpPr>
          <p:nvPr/>
        </p:nvCxnSpPr>
        <p:spPr>
          <a:xfrm>
            <a:off x="4998720" y="2255520"/>
            <a:ext cx="19888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D90BABB-AB43-4600-ADAB-5A137684177C}"/>
              </a:ext>
            </a:extLst>
          </p:cNvPr>
          <p:cNvCxnSpPr>
            <a:cxnSpLocks/>
          </p:cNvCxnSpPr>
          <p:nvPr/>
        </p:nvCxnSpPr>
        <p:spPr>
          <a:xfrm>
            <a:off x="7711440" y="2255520"/>
            <a:ext cx="113538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791016C6-DE74-4A8F-80B4-A359AF33959A}"/>
              </a:ext>
            </a:extLst>
          </p:cNvPr>
          <p:cNvCxnSpPr>
            <a:cxnSpLocks/>
          </p:cNvCxnSpPr>
          <p:nvPr/>
        </p:nvCxnSpPr>
        <p:spPr>
          <a:xfrm>
            <a:off x="1676400" y="2636520"/>
            <a:ext cx="14173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3DC537BC-67A3-4A17-884C-E0C9F940094B}"/>
              </a:ext>
            </a:extLst>
          </p:cNvPr>
          <p:cNvCxnSpPr>
            <a:cxnSpLocks/>
          </p:cNvCxnSpPr>
          <p:nvPr/>
        </p:nvCxnSpPr>
        <p:spPr>
          <a:xfrm>
            <a:off x="4107180" y="2644140"/>
            <a:ext cx="8915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38B79FD-A9A6-41AB-A28B-D94AD6F3C29B}"/>
              </a:ext>
            </a:extLst>
          </p:cNvPr>
          <p:cNvCxnSpPr>
            <a:cxnSpLocks/>
          </p:cNvCxnSpPr>
          <p:nvPr/>
        </p:nvCxnSpPr>
        <p:spPr>
          <a:xfrm>
            <a:off x="1143000" y="2971800"/>
            <a:ext cx="19507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F08E0836-085B-4C27-A810-8958A040A06E}"/>
              </a:ext>
            </a:extLst>
          </p:cNvPr>
          <p:cNvCxnSpPr>
            <a:cxnSpLocks/>
          </p:cNvCxnSpPr>
          <p:nvPr/>
        </p:nvCxnSpPr>
        <p:spPr>
          <a:xfrm>
            <a:off x="3779520" y="2987040"/>
            <a:ext cx="14630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437325E7-CA71-4B4F-9E4B-C4BB07AC6B75}"/>
              </a:ext>
            </a:extLst>
          </p:cNvPr>
          <p:cNvCxnSpPr>
            <a:cxnSpLocks/>
          </p:cNvCxnSpPr>
          <p:nvPr/>
        </p:nvCxnSpPr>
        <p:spPr>
          <a:xfrm>
            <a:off x="5935980" y="2979420"/>
            <a:ext cx="15773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432526E2-AF95-4EE7-A60E-15F1B99DE395}"/>
              </a:ext>
            </a:extLst>
          </p:cNvPr>
          <p:cNvCxnSpPr>
            <a:cxnSpLocks/>
          </p:cNvCxnSpPr>
          <p:nvPr/>
        </p:nvCxnSpPr>
        <p:spPr>
          <a:xfrm>
            <a:off x="2990850" y="3345180"/>
            <a:ext cx="14820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75F26BA9-1571-429A-89DC-039B18056E31}"/>
              </a:ext>
            </a:extLst>
          </p:cNvPr>
          <p:cNvCxnSpPr>
            <a:cxnSpLocks/>
          </p:cNvCxnSpPr>
          <p:nvPr/>
        </p:nvCxnSpPr>
        <p:spPr>
          <a:xfrm>
            <a:off x="5524500" y="3345180"/>
            <a:ext cx="12420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95FBC2D8-C4E9-44BF-9164-2223903FE82B}"/>
              </a:ext>
            </a:extLst>
          </p:cNvPr>
          <p:cNvCxnSpPr>
            <a:cxnSpLocks/>
          </p:cNvCxnSpPr>
          <p:nvPr/>
        </p:nvCxnSpPr>
        <p:spPr>
          <a:xfrm>
            <a:off x="1143000" y="3329940"/>
            <a:ext cx="119634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F888AF49-E37A-460D-9B29-BE8C566854B8}"/>
              </a:ext>
            </a:extLst>
          </p:cNvPr>
          <p:cNvCxnSpPr>
            <a:cxnSpLocks/>
          </p:cNvCxnSpPr>
          <p:nvPr/>
        </p:nvCxnSpPr>
        <p:spPr>
          <a:xfrm>
            <a:off x="3676650" y="3345180"/>
            <a:ext cx="12420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706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65126"/>
            <a:ext cx="8543925" cy="984352"/>
          </a:xfrm>
        </p:spPr>
        <p:txBody>
          <a:bodyPr/>
          <a:lstStyle/>
          <a:p>
            <a:r>
              <a:rPr lang="nl-BE" dirty="0"/>
              <a:t>Model Belgisch Adres</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26</a:t>
            </a:fld>
            <a:endParaRPr lang="nl-BE" dirty="0"/>
          </a:p>
        </p:txBody>
      </p:sp>
      <p:pic>
        <p:nvPicPr>
          <p:cNvPr id="10" name="Content Placeholder 9">
            <a:extLst>
              <a:ext uri="{FF2B5EF4-FFF2-40B4-BE49-F238E27FC236}">
                <a16:creationId xmlns:a16="http://schemas.microsoft.com/office/drawing/2014/main" xmlns="" id="{5B9FB22F-80C0-4FB4-ADA7-0D2815F30388}"/>
              </a:ext>
            </a:extLst>
          </p:cNvPr>
          <p:cNvPicPr>
            <a:picLocks noGrp="1" noChangeAspect="1"/>
          </p:cNvPicPr>
          <p:nvPr>
            <p:ph sz="quarter" idx="10"/>
          </p:nvPr>
        </p:nvPicPr>
        <p:blipFill>
          <a:blip r:embed="rId3"/>
          <a:stretch>
            <a:fillRect/>
          </a:stretch>
        </p:blipFill>
        <p:spPr>
          <a:xfrm>
            <a:off x="1234702" y="1223645"/>
            <a:ext cx="7436596" cy="4991100"/>
          </a:xfrm>
          <a:prstGeom prst="rect">
            <a:avLst/>
          </a:prstGeom>
        </p:spPr>
      </p:pic>
      <p:cxnSp>
        <p:nvCxnSpPr>
          <p:cNvPr id="22" name="Straight Connector 21">
            <a:extLst>
              <a:ext uri="{FF2B5EF4-FFF2-40B4-BE49-F238E27FC236}">
                <a16:creationId xmlns:a16="http://schemas.microsoft.com/office/drawing/2014/main" xmlns="" id="{A0A1C103-3619-4A3C-8D67-3F05187F2957}"/>
              </a:ext>
            </a:extLst>
          </p:cNvPr>
          <p:cNvCxnSpPr/>
          <p:nvPr/>
        </p:nvCxnSpPr>
        <p:spPr>
          <a:xfrm>
            <a:off x="3263900" y="3670300"/>
            <a:ext cx="177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6D6E3B9-A405-4AD8-BF08-FF954981C665}"/>
              </a:ext>
            </a:extLst>
          </p:cNvPr>
          <p:cNvCxnSpPr>
            <a:cxnSpLocks/>
          </p:cNvCxnSpPr>
          <p:nvPr/>
        </p:nvCxnSpPr>
        <p:spPr>
          <a:xfrm>
            <a:off x="2457450" y="4800600"/>
            <a:ext cx="3937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2F1F2F5-CA92-43E7-8A83-457387E9300A}"/>
              </a:ext>
            </a:extLst>
          </p:cNvPr>
          <p:cNvCxnSpPr>
            <a:cxnSpLocks/>
          </p:cNvCxnSpPr>
          <p:nvPr/>
        </p:nvCxnSpPr>
        <p:spPr>
          <a:xfrm>
            <a:off x="4165600" y="4762500"/>
            <a:ext cx="27305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3397F6C9-2B54-4D36-B4DC-C80F98D20111}"/>
              </a:ext>
            </a:extLst>
          </p:cNvPr>
          <p:cNvCxnSpPr>
            <a:cxnSpLocks/>
          </p:cNvCxnSpPr>
          <p:nvPr/>
        </p:nvCxnSpPr>
        <p:spPr>
          <a:xfrm>
            <a:off x="4775200" y="2711450"/>
            <a:ext cx="1905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F4A04B46-CFD1-4F8A-851B-EE8B9EDA02D2}"/>
              </a:ext>
            </a:extLst>
          </p:cNvPr>
          <p:cNvCxnSpPr>
            <a:cxnSpLocks/>
          </p:cNvCxnSpPr>
          <p:nvPr/>
        </p:nvCxnSpPr>
        <p:spPr>
          <a:xfrm>
            <a:off x="2984500" y="3765550"/>
            <a:ext cx="2794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EA0F3CB0-87DF-4AEA-8B58-FA20D8A97D1F}"/>
              </a:ext>
            </a:extLst>
          </p:cNvPr>
          <p:cNvCxnSpPr>
            <a:cxnSpLocks/>
          </p:cNvCxnSpPr>
          <p:nvPr/>
        </p:nvCxnSpPr>
        <p:spPr>
          <a:xfrm>
            <a:off x="2984500" y="3829050"/>
            <a:ext cx="2794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74E01CD9-F48E-4875-8BBE-D00593E5715F}"/>
              </a:ext>
            </a:extLst>
          </p:cNvPr>
          <p:cNvCxnSpPr>
            <a:cxnSpLocks/>
          </p:cNvCxnSpPr>
          <p:nvPr/>
        </p:nvCxnSpPr>
        <p:spPr>
          <a:xfrm>
            <a:off x="1838325" y="1574800"/>
            <a:ext cx="17145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FA409C30-6326-4033-B177-799368051CBE}"/>
              </a:ext>
            </a:extLst>
          </p:cNvPr>
          <p:cNvCxnSpPr>
            <a:cxnSpLocks/>
          </p:cNvCxnSpPr>
          <p:nvPr/>
        </p:nvCxnSpPr>
        <p:spPr>
          <a:xfrm>
            <a:off x="4857750" y="1574800"/>
            <a:ext cx="3937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561701A0-A5D6-46EA-839A-EDBFC84B80FE}"/>
              </a:ext>
            </a:extLst>
          </p:cNvPr>
          <p:cNvCxnSpPr>
            <a:cxnSpLocks/>
          </p:cNvCxnSpPr>
          <p:nvPr/>
        </p:nvCxnSpPr>
        <p:spPr>
          <a:xfrm>
            <a:off x="1606550" y="2438400"/>
            <a:ext cx="28257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xmlns="" id="{A0D362D1-4A82-48F8-AD3C-EEC420E8B2A0}"/>
              </a:ext>
            </a:extLst>
          </p:cNvPr>
          <p:cNvCxnSpPr>
            <a:cxnSpLocks/>
          </p:cNvCxnSpPr>
          <p:nvPr/>
        </p:nvCxnSpPr>
        <p:spPr>
          <a:xfrm>
            <a:off x="1647825" y="3157537"/>
            <a:ext cx="2413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Freeform: Shape 42">
            <a:extLst>
              <a:ext uri="{FF2B5EF4-FFF2-40B4-BE49-F238E27FC236}">
                <a16:creationId xmlns:a16="http://schemas.microsoft.com/office/drawing/2014/main" xmlns="" id="{907A3735-6DF0-4144-8BC9-E79288CF6AF9}"/>
              </a:ext>
            </a:extLst>
          </p:cNvPr>
          <p:cNvSpPr/>
          <p:nvPr/>
        </p:nvSpPr>
        <p:spPr>
          <a:xfrm>
            <a:off x="1988820" y="2430780"/>
            <a:ext cx="3489960" cy="2758440"/>
          </a:xfrm>
          <a:custGeom>
            <a:avLst/>
            <a:gdLst>
              <a:gd name="connsiteX0" fmla="*/ 510540 w 3489960"/>
              <a:gd name="connsiteY0" fmla="*/ 960120 h 2804160"/>
              <a:gd name="connsiteX1" fmla="*/ 1920240 w 3489960"/>
              <a:gd name="connsiteY1" fmla="*/ 960120 h 2804160"/>
              <a:gd name="connsiteX2" fmla="*/ 1920240 w 3489960"/>
              <a:gd name="connsiteY2" fmla="*/ 0 h 2804160"/>
              <a:gd name="connsiteX3" fmla="*/ 3489960 w 3489960"/>
              <a:gd name="connsiteY3" fmla="*/ 0 h 2804160"/>
              <a:gd name="connsiteX4" fmla="*/ 3489960 w 3489960"/>
              <a:gd name="connsiteY4" fmla="*/ 2804160 h 2804160"/>
              <a:gd name="connsiteX5" fmla="*/ 0 w 3489960"/>
              <a:gd name="connsiteY5" fmla="*/ 2804160 h 2804160"/>
              <a:gd name="connsiteX6" fmla="*/ 0 w 3489960"/>
              <a:gd name="connsiteY6" fmla="*/ 1805940 h 2804160"/>
              <a:gd name="connsiteX7" fmla="*/ 525780 w 3489960"/>
              <a:gd name="connsiteY7" fmla="*/ 1805940 h 2804160"/>
              <a:gd name="connsiteX8" fmla="*/ 510540 w 3489960"/>
              <a:gd name="connsiteY8" fmla="*/ 960120 h 280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960" h="2804160">
                <a:moveTo>
                  <a:pt x="510540" y="960120"/>
                </a:moveTo>
                <a:lnTo>
                  <a:pt x="1920240" y="960120"/>
                </a:lnTo>
                <a:lnTo>
                  <a:pt x="1920240" y="0"/>
                </a:lnTo>
                <a:lnTo>
                  <a:pt x="3489960" y="0"/>
                </a:lnTo>
                <a:lnTo>
                  <a:pt x="3489960" y="2804160"/>
                </a:lnTo>
                <a:lnTo>
                  <a:pt x="0" y="2804160"/>
                </a:lnTo>
                <a:lnTo>
                  <a:pt x="0" y="1805940"/>
                </a:lnTo>
                <a:lnTo>
                  <a:pt x="525780" y="1805940"/>
                </a:lnTo>
                <a:lnTo>
                  <a:pt x="510540" y="96012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44" name="Straight Connector 43">
            <a:extLst>
              <a:ext uri="{FF2B5EF4-FFF2-40B4-BE49-F238E27FC236}">
                <a16:creationId xmlns:a16="http://schemas.microsoft.com/office/drawing/2014/main" xmlns="" id="{E3D88885-C60C-4375-8981-AD6846C083F0}"/>
              </a:ext>
            </a:extLst>
          </p:cNvPr>
          <p:cNvCxnSpPr>
            <a:cxnSpLocks/>
          </p:cNvCxnSpPr>
          <p:nvPr/>
        </p:nvCxnSpPr>
        <p:spPr>
          <a:xfrm>
            <a:off x="3644583" y="3590925"/>
            <a:ext cx="1397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7B625E7D-B7C5-4FBA-9A9A-D6351CE44758}"/>
              </a:ext>
            </a:extLst>
          </p:cNvPr>
          <p:cNvCxnSpPr>
            <a:cxnSpLocks/>
          </p:cNvCxnSpPr>
          <p:nvPr/>
        </p:nvCxnSpPr>
        <p:spPr>
          <a:xfrm>
            <a:off x="4069874" y="3311843"/>
            <a:ext cx="304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E40CF797-AF6C-4975-9DD5-C8EDE1CAA30A}"/>
              </a:ext>
            </a:extLst>
          </p:cNvPr>
          <p:cNvCxnSpPr>
            <a:cxnSpLocks/>
          </p:cNvCxnSpPr>
          <p:nvPr/>
        </p:nvCxnSpPr>
        <p:spPr>
          <a:xfrm>
            <a:off x="2758440" y="4365307"/>
            <a:ext cx="49911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xmlns="" id="{C6365475-F4CE-4040-90A5-50B5DE001A61}"/>
              </a:ext>
            </a:extLst>
          </p:cNvPr>
          <p:cNvSpPr/>
          <p:nvPr/>
        </p:nvSpPr>
        <p:spPr>
          <a:xfrm>
            <a:off x="3425825" y="3765550"/>
            <a:ext cx="136525" cy="635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57" name="Straight Connector 56">
            <a:extLst>
              <a:ext uri="{FF2B5EF4-FFF2-40B4-BE49-F238E27FC236}">
                <a16:creationId xmlns:a16="http://schemas.microsoft.com/office/drawing/2014/main" xmlns="" id="{E4A89255-C0D8-4516-83E7-F2AE6A9E7611}"/>
              </a:ext>
            </a:extLst>
          </p:cNvPr>
          <p:cNvCxnSpPr>
            <a:cxnSpLocks/>
          </p:cNvCxnSpPr>
          <p:nvPr/>
        </p:nvCxnSpPr>
        <p:spPr>
          <a:xfrm>
            <a:off x="3711258" y="4377372"/>
            <a:ext cx="38766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41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365126"/>
            <a:ext cx="8543925" cy="984352"/>
          </a:xfrm>
        </p:spPr>
        <p:txBody>
          <a:bodyPr/>
          <a:lstStyle/>
          <a:p>
            <a:r>
              <a:rPr lang="nl-BE" dirty="0"/>
              <a:t>Gestructureerd Adres</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27</a:t>
            </a:fld>
            <a:endParaRPr lang="nl-BE" dirty="0"/>
          </a:p>
        </p:txBody>
      </p:sp>
      <p:pic>
        <p:nvPicPr>
          <p:cNvPr id="10" name="Content Placeholder 9">
            <a:extLst>
              <a:ext uri="{FF2B5EF4-FFF2-40B4-BE49-F238E27FC236}">
                <a16:creationId xmlns:a16="http://schemas.microsoft.com/office/drawing/2014/main" xmlns="" id="{5B9FB22F-80C0-4FB4-ADA7-0D2815F30388}"/>
              </a:ext>
            </a:extLst>
          </p:cNvPr>
          <p:cNvPicPr>
            <a:picLocks noGrp="1" noChangeAspect="1"/>
          </p:cNvPicPr>
          <p:nvPr>
            <p:ph sz="quarter" idx="10"/>
          </p:nvPr>
        </p:nvPicPr>
        <p:blipFill>
          <a:blip r:embed="rId3"/>
          <a:stretch>
            <a:fillRect/>
          </a:stretch>
        </p:blipFill>
        <p:spPr>
          <a:xfrm>
            <a:off x="1234702" y="1223645"/>
            <a:ext cx="7436596" cy="4991100"/>
          </a:xfrm>
          <a:prstGeom prst="rect">
            <a:avLst/>
          </a:prstGeom>
        </p:spPr>
      </p:pic>
      <p:cxnSp>
        <p:nvCxnSpPr>
          <p:cNvPr id="47" name="Straight Connector 46">
            <a:extLst>
              <a:ext uri="{FF2B5EF4-FFF2-40B4-BE49-F238E27FC236}">
                <a16:creationId xmlns:a16="http://schemas.microsoft.com/office/drawing/2014/main" xmlns="" id="{7B625E7D-B7C5-4FBA-9A9A-D6351CE44758}"/>
              </a:ext>
            </a:extLst>
          </p:cNvPr>
          <p:cNvCxnSpPr>
            <a:cxnSpLocks/>
          </p:cNvCxnSpPr>
          <p:nvPr/>
        </p:nvCxnSpPr>
        <p:spPr>
          <a:xfrm>
            <a:off x="4069874" y="3311843"/>
            <a:ext cx="3048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E40CF797-AF6C-4975-9DD5-C8EDE1CAA30A}"/>
              </a:ext>
            </a:extLst>
          </p:cNvPr>
          <p:cNvCxnSpPr>
            <a:cxnSpLocks/>
          </p:cNvCxnSpPr>
          <p:nvPr/>
        </p:nvCxnSpPr>
        <p:spPr>
          <a:xfrm>
            <a:off x="2758440" y="4365307"/>
            <a:ext cx="49911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E4A89255-C0D8-4516-83E7-F2AE6A9E7611}"/>
              </a:ext>
            </a:extLst>
          </p:cNvPr>
          <p:cNvCxnSpPr>
            <a:cxnSpLocks/>
          </p:cNvCxnSpPr>
          <p:nvPr/>
        </p:nvCxnSpPr>
        <p:spPr>
          <a:xfrm>
            <a:off x="3711258" y="4377372"/>
            <a:ext cx="38766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xmlns="" id="{A7F32F8F-56AE-458E-BA97-3F603C70B376}"/>
              </a:ext>
            </a:extLst>
          </p:cNvPr>
          <p:cNvSpPr/>
          <p:nvPr/>
        </p:nvSpPr>
        <p:spPr>
          <a:xfrm>
            <a:off x="3758885" y="3574247"/>
            <a:ext cx="136842" cy="126781"/>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6" name="Freeform: Shape 25">
            <a:extLst>
              <a:ext uri="{FF2B5EF4-FFF2-40B4-BE49-F238E27FC236}">
                <a16:creationId xmlns:a16="http://schemas.microsoft.com/office/drawing/2014/main" xmlns="" id="{239EDBA1-5289-455F-A97E-F98F4957DC52}"/>
              </a:ext>
            </a:extLst>
          </p:cNvPr>
          <p:cNvSpPr/>
          <p:nvPr/>
        </p:nvSpPr>
        <p:spPr>
          <a:xfrm>
            <a:off x="3668397" y="4112410"/>
            <a:ext cx="136842" cy="126781"/>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8" name="Freeform: Shape 27">
            <a:extLst>
              <a:ext uri="{FF2B5EF4-FFF2-40B4-BE49-F238E27FC236}">
                <a16:creationId xmlns:a16="http://schemas.microsoft.com/office/drawing/2014/main" xmlns="" id="{70A8D4F9-70B2-4F37-90F6-3791EF6DAB3D}"/>
              </a:ext>
            </a:extLst>
          </p:cNvPr>
          <p:cNvSpPr/>
          <p:nvPr/>
        </p:nvSpPr>
        <p:spPr>
          <a:xfrm>
            <a:off x="3087372" y="4117172"/>
            <a:ext cx="136842" cy="126781"/>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Tree>
    <p:extLst>
      <p:ext uri="{BB962C8B-B14F-4D97-AF65-F5344CB8AC3E}">
        <p14:creationId xmlns:p14="http://schemas.microsoft.com/office/powerpoint/2010/main" val="2805166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Adresregistratie</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28</a:t>
            </a:fld>
            <a:endParaRPr lang="nl-BE" dirty="0"/>
          </a:p>
        </p:txBody>
      </p:sp>
      <p:pic>
        <p:nvPicPr>
          <p:cNvPr id="10" name="Content Placeholder 9">
            <a:extLst>
              <a:ext uri="{FF2B5EF4-FFF2-40B4-BE49-F238E27FC236}">
                <a16:creationId xmlns:a16="http://schemas.microsoft.com/office/drawing/2014/main" xmlns="" id="{5B9FB22F-80C0-4FB4-ADA7-0D2815F30388}"/>
              </a:ext>
            </a:extLst>
          </p:cNvPr>
          <p:cNvPicPr>
            <a:picLocks noGrp="1" noChangeAspect="1"/>
          </p:cNvPicPr>
          <p:nvPr>
            <p:ph sz="quarter" idx="10"/>
          </p:nvPr>
        </p:nvPicPr>
        <p:blipFill>
          <a:blip r:embed="rId3"/>
          <a:stretch>
            <a:fillRect/>
          </a:stretch>
        </p:blipFill>
        <p:spPr>
          <a:xfrm>
            <a:off x="1234702" y="1223645"/>
            <a:ext cx="7436596" cy="4991100"/>
          </a:xfrm>
          <a:prstGeom prst="rect">
            <a:avLst/>
          </a:prstGeom>
        </p:spPr>
      </p:pic>
      <p:sp>
        <p:nvSpPr>
          <p:cNvPr id="2" name="Freeform: Shape 1">
            <a:extLst>
              <a:ext uri="{FF2B5EF4-FFF2-40B4-BE49-F238E27FC236}">
                <a16:creationId xmlns:a16="http://schemas.microsoft.com/office/drawing/2014/main" xmlns="" id="{3504B4D5-D37A-43C6-B623-8864D788ED7C}"/>
              </a:ext>
            </a:extLst>
          </p:cNvPr>
          <p:cNvSpPr/>
          <p:nvPr/>
        </p:nvSpPr>
        <p:spPr>
          <a:xfrm>
            <a:off x="1363980" y="5158740"/>
            <a:ext cx="4152900" cy="960120"/>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24" name="Freeform: Shape 23">
            <a:extLst>
              <a:ext uri="{FF2B5EF4-FFF2-40B4-BE49-F238E27FC236}">
                <a16:creationId xmlns:a16="http://schemas.microsoft.com/office/drawing/2014/main" xmlns="" id="{BD973107-04E1-4F71-A5F5-3A0150A665A9}"/>
              </a:ext>
            </a:extLst>
          </p:cNvPr>
          <p:cNvSpPr/>
          <p:nvPr/>
        </p:nvSpPr>
        <p:spPr>
          <a:xfrm>
            <a:off x="2811780" y="2341931"/>
            <a:ext cx="1036320" cy="960120"/>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26" name="Straight Connector 25">
            <a:extLst>
              <a:ext uri="{FF2B5EF4-FFF2-40B4-BE49-F238E27FC236}">
                <a16:creationId xmlns:a16="http://schemas.microsoft.com/office/drawing/2014/main" xmlns="" id="{4C4C6234-F671-43BC-9990-A572579B2D3A}"/>
              </a:ext>
            </a:extLst>
          </p:cNvPr>
          <p:cNvCxnSpPr>
            <a:cxnSpLocks/>
          </p:cNvCxnSpPr>
          <p:nvPr/>
        </p:nvCxnSpPr>
        <p:spPr>
          <a:xfrm>
            <a:off x="3172143" y="3232785"/>
            <a:ext cx="37877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D0214E9D-CE80-435B-A47E-F5579D6376CD}"/>
              </a:ext>
            </a:extLst>
          </p:cNvPr>
          <p:cNvCxnSpPr>
            <a:cxnSpLocks/>
          </p:cNvCxnSpPr>
          <p:nvPr/>
        </p:nvCxnSpPr>
        <p:spPr>
          <a:xfrm>
            <a:off x="4924743" y="4665345"/>
            <a:ext cx="37877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FE449509-9F39-4481-936A-D800FF5AC16F}"/>
              </a:ext>
            </a:extLst>
          </p:cNvPr>
          <p:cNvCxnSpPr>
            <a:cxnSpLocks/>
          </p:cNvCxnSpPr>
          <p:nvPr/>
        </p:nvCxnSpPr>
        <p:spPr>
          <a:xfrm>
            <a:off x="2067243" y="5335905"/>
            <a:ext cx="34067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A2E3210E-1566-4E58-B458-40793415456C}"/>
              </a:ext>
            </a:extLst>
          </p:cNvPr>
          <p:cNvCxnSpPr>
            <a:cxnSpLocks/>
          </p:cNvCxnSpPr>
          <p:nvPr/>
        </p:nvCxnSpPr>
        <p:spPr>
          <a:xfrm>
            <a:off x="4505643" y="5297805"/>
            <a:ext cx="4191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6DA2713F-5D11-47E5-A102-36ECABDEBA8A}"/>
              </a:ext>
            </a:extLst>
          </p:cNvPr>
          <p:cNvCxnSpPr>
            <a:cxnSpLocks/>
          </p:cNvCxnSpPr>
          <p:nvPr/>
        </p:nvCxnSpPr>
        <p:spPr>
          <a:xfrm>
            <a:off x="3646805" y="3591878"/>
            <a:ext cx="13700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1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Adresregistratie (2)</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29</a:t>
            </a:fld>
            <a:endParaRPr lang="nl-BE" dirty="0"/>
          </a:p>
        </p:txBody>
      </p:sp>
      <p:pic>
        <p:nvPicPr>
          <p:cNvPr id="8" name="Picture 7">
            <a:extLst>
              <a:ext uri="{FF2B5EF4-FFF2-40B4-BE49-F238E27FC236}">
                <a16:creationId xmlns:a16="http://schemas.microsoft.com/office/drawing/2014/main" xmlns="" id="{858E1F54-316A-45A3-B8E7-3C63A88C59D2}"/>
              </a:ext>
            </a:extLst>
          </p:cNvPr>
          <p:cNvPicPr>
            <a:picLocks noChangeAspect="1"/>
          </p:cNvPicPr>
          <p:nvPr/>
        </p:nvPicPr>
        <p:blipFill>
          <a:blip r:embed="rId3"/>
          <a:stretch>
            <a:fillRect/>
          </a:stretch>
        </p:blipFill>
        <p:spPr>
          <a:xfrm>
            <a:off x="1510732" y="1114425"/>
            <a:ext cx="6884536" cy="5165706"/>
          </a:xfrm>
          <a:prstGeom prst="rect">
            <a:avLst/>
          </a:prstGeom>
        </p:spPr>
      </p:pic>
      <p:sp>
        <p:nvSpPr>
          <p:cNvPr id="16" name="Freeform: Shape 15">
            <a:extLst>
              <a:ext uri="{FF2B5EF4-FFF2-40B4-BE49-F238E27FC236}">
                <a16:creationId xmlns:a16="http://schemas.microsoft.com/office/drawing/2014/main" xmlns="" id="{E7F7C62E-ED1D-4078-AC31-9DF601064849}"/>
              </a:ext>
            </a:extLst>
          </p:cNvPr>
          <p:cNvSpPr/>
          <p:nvPr/>
        </p:nvSpPr>
        <p:spPr>
          <a:xfrm>
            <a:off x="1452880" y="1031948"/>
            <a:ext cx="1696720" cy="2428801"/>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17" name="Straight Connector 16">
            <a:extLst>
              <a:ext uri="{FF2B5EF4-FFF2-40B4-BE49-F238E27FC236}">
                <a16:creationId xmlns:a16="http://schemas.microsoft.com/office/drawing/2014/main" xmlns="" id="{81FE2240-30AF-433B-8479-466A247ED97E}"/>
              </a:ext>
            </a:extLst>
          </p:cNvPr>
          <p:cNvCxnSpPr>
            <a:cxnSpLocks/>
          </p:cNvCxnSpPr>
          <p:nvPr/>
        </p:nvCxnSpPr>
        <p:spPr>
          <a:xfrm>
            <a:off x="1932305" y="3223578"/>
            <a:ext cx="25844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769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Overzicht</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a:t>
            </a:fld>
            <a:endParaRPr lang="nl-BE" dirty="0"/>
          </a:p>
        </p:txBody>
      </p:sp>
      <p:sp>
        <p:nvSpPr>
          <p:cNvPr id="9" name="Content Placeholder 8"/>
          <p:cNvSpPr>
            <a:spLocks noGrp="1"/>
          </p:cNvSpPr>
          <p:nvPr>
            <p:ph sz="quarter" idx="10"/>
          </p:nvPr>
        </p:nvSpPr>
        <p:spPr/>
        <p:txBody>
          <a:bodyPr/>
          <a:lstStyle/>
          <a:p>
            <a:r>
              <a:rPr lang="nl-BE" dirty="0"/>
              <a:t>Inleiding</a:t>
            </a:r>
          </a:p>
          <a:p>
            <a:r>
              <a:rPr lang="nl-BE" dirty="0"/>
              <a:t>Standaard</a:t>
            </a:r>
          </a:p>
          <a:p>
            <a:r>
              <a:rPr lang="nl-BE" dirty="0"/>
              <a:t>Toepassing</a:t>
            </a:r>
          </a:p>
          <a:p>
            <a:r>
              <a:rPr lang="nl-BE" dirty="0"/>
              <a:t>Vragen</a:t>
            </a:r>
          </a:p>
          <a:p>
            <a:r>
              <a:rPr lang="nl-BE" dirty="0"/>
              <a:t>Vervolg</a:t>
            </a:r>
          </a:p>
        </p:txBody>
      </p:sp>
    </p:spTree>
    <p:extLst>
      <p:ext uri="{BB962C8B-B14F-4D97-AF65-F5344CB8AC3E}">
        <p14:creationId xmlns:p14="http://schemas.microsoft.com/office/powerpoint/2010/main" val="1803800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Adreslabel &amp; buitenlands adres</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30</a:t>
            </a:fld>
            <a:endParaRPr lang="nl-BE" dirty="0"/>
          </a:p>
        </p:txBody>
      </p:sp>
      <p:pic>
        <p:nvPicPr>
          <p:cNvPr id="10" name="Content Placeholder 9">
            <a:extLst>
              <a:ext uri="{FF2B5EF4-FFF2-40B4-BE49-F238E27FC236}">
                <a16:creationId xmlns:a16="http://schemas.microsoft.com/office/drawing/2014/main" xmlns="" id="{5B9FB22F-80C0-4FB4-ADA7-0D2815F30388}"/>
              </a:ext>
            </a:extLst>
          </p:cNvPr>
          <p:cNvPicPr>
            <a:picLocks noGrp="1" noChangeAspect="1"/>
          </p:cNvPicPr>
          <p:nvPr>
            <p:ph sz="quarter" idx="10"/>
          </p:nvPr>
        </p:nvPicPr>
        <p:blipFill>
          <a:blip r:embed="rId3"/>
          <a:stretch>
            <a:fillRect/>
          </a:stretch>
        </p:blipFill>
        <p:spPr>
          <a:xfrm>
            <a:off x="1234702" y="1223645"/>
            <a:ext cx="7436596" cy="4991100"/>
          </a:xfrm>
          <a:prstGeom prst="rect">
            <a:avLst/>
          </a:prstGeom>
        </p:spPr>
      </p:pic>
      <p:sp>
        <p:nvSpPr>
          <p:cNvPr id="13" name="Freeform: Shape 12">
            <a:extLst>
              <a:ext uri="{FF2B5EF4-FFF2-40B4-BE49-F238E27FC236}">
                <a16:creationId xmlns:a16="http://schemas.microsoft.com/office/drawing/2014/main" xmlns="" id="{CEACE9A7-727B-43D2-B295-335D487E8C2E}"/>
              </a:ext>
            </a:extLst>
          </p:cNvPr>
          <p:cNvSpPr/>
          <p:nvPr/>
        </p:nvSpPr>
        <p:spPr>
          <a:xfrm>
            <a:off x="5491480" y="3117923"/>
            <a:ext cx="1423670" cy="1396927"/>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14" name="Straight Connector 13">
            <a:extLst>
              <a:ext uri="{FF2B5EF4-FFF2-40B4-BE49-F238E27FC236}">
                <a16:creationId xmlns:a16="http://schemas.microsoft.com/office/drawing/2014/main" xmlns="" id="{21F52385-4A47-434E-9532-E547B73D0CA5}"/>
              </a:ext>
            </a:extLst>
          </p:cNvPr>
          <p:cNvCxnSpPr>
            <a:cxnSpLocks/>
          </p:cNvCxnSpPr>
          <p:nvPr/>
        </p:nvCxnSpPr>
        <p:spPr>
          <a:xfrm>
            <a:off x="4563586" y="3768884"/>
            <a:ext cx="25844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9ABCC83B-C646-4FCB-866D-657C07CD423B}"/>
              </a:ext>
            </a:extLst>
          </p:cNvPr>
          <p:cNvCxnSpPr>
            <a:cxnSpLocks/>
          </p:cNvCxnSpPr>
          <p:nvPr/>
        </p:nvCxnSpPr>
        <p:spPr>
          <a:xfrm>
            <a:off x="5699442" y="4266566"/>
            <a:ext cx="47990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41C7DF18-787E-499D-ADC0-835320FF4522}"/>
              </a:ext>
            </a:extLst>
          </p:cNvPr>
          <p:cNvCxnSpPr>
            <a:cxnSpLocks/>
          </p:cNvCxnSpPr>
          <p:nvPr/>
        </p:nvCxnSpPr>
        <p:spPr>
          <a:xfrm>
            <a:off x="5697061" y="3709354"/>
            <a:ext cx="42037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B8D41EE0-A822-4415-B309-CF097A54490E}"/>
              </a:ext>
            </a:extLst>
          </p:cNvPr>
          <p:cNvCxnSpPr>
            <a:cxnSpLocks/>
          </p:cNvCxnSpPr>
          <p:nvPr/>
        </p:nvCxnSpPr>
        <p:spPr>
          <a:xfrm>
            <a:off x="5699442" y="4199891"/>
            <a:ext cx="718027"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918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Geolocatie</a:t>
            </a:r>
            <a:endParaRPr lang="nl-BE" dirty="0"/>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31</a:t>
            </a:fld>
            <a:endParaRPr lang="nl-BE" dirty="0"/>
          </a:p>
        </p:txBody>
      </p:sp>
      <p:pic>
        <p:nvPicPr>
          <p:cNvPr id="10" name="Content Placeholder 9">
            <a:extLst>
              <a:ext uri="{FF2B5EF4-FFF2-40B4-BE49-F238E27FC236}">
                <a16:creationId xmlns:a16="http://schemas.microsoft.com/office/drawing/2014/main" xmlns="" id="{5B9FB22F-80C0-4FB4-ADA7-0D2815F30388}"/>
              </a:ext>
            </a:extLst>
          </p:cNvPr>
          <p:cNvPicPr>
            <a:picLocks noGrp="1" noChangeAspect="1"/>
          </p:cNvPicPr>
          <p:nvPr>
            <p:ph sz="quarter" idx="10"/>
          </p:nvPr>
        </p:nvPicPr>
        <p:blipFill>
          <a:blip r:embed="rId3"/>
          <a:stretch>
            <a:fillRect/>
          </a:stretch>
        </p:blipFill>
        <p:spPr>
          <a:xfrm>
            <a:off x="1234702" y="1223645"/>
            <a:ext cx="7436596" cy="4991100"/>
          </a:xfrm>
          <a:prstGeom prst="rect">
            <a:avLst/>
          </a:prstGeom>
        </p:spPr>
      </p:pic>
      <p:sp>
        <p:nvSpPr>
          <p:cNvPr id="13" name="Freeform: Shape 12">
            <a:extLst>
              <a:ext uri="{FF2B5EF4-FFF2-40B4-BE49-F238E27FC236}">
                <a16:creationId xmlns:a16="http://schemas.microsoft.com/office/drawing/2014/main" xmlns="" id="{CEACE9A7-727B-43D2-B295-335D487E8C2E}"/>
              </a:ext>
            </a:extLst>
          </p:cNvPr>
          <p:cNvSpPr/>
          <p:nvPr/>
        </p:nvSpPr>
        <p:spPr>
          <a:xfrm>
            <a:off x="2922837" y="3801996"/>
            <a:ext cx="776037" cy="101441"/>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sp>
        <p:nvSpPr>
          <p:cNvPr id="11" name="Freeform: Shape 10">
            <a:extLst>
              <a:ext uri="{FF2B5EF4-FFF2-40B4-BE49-F238E27FC236}">
                <a16:creationId xmlns:a16="http://schemas.microsoft.com/office/drawing/2014/main" xmlns="" id="{5135FAFA-0FCA-4041-9E91-E42A8352E773}"/>
              </a:ext>
            </a:extLst>
          </p:cNvPr>
          <p:cNvSpPr/>
          <p:nvPr/>
        </p:nvSpPr>
        <p:spPr>
          <a:xfrm>
            <a:off x="7318375" y="3679825"/>
            <a:ext cx="1352923" cy="635000"/>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12" name="Straight Connector 11">
            <a:extLst>
              <a:ext uri="{FF2B5EF4-FFF2-40B4-BE49-F238E27FC236}">
                <a16:creationId xmlns:a16="http://schemas.microsoft.com/office/drawing/2014/main" xmlns="" id="{3213910E-75B1-4BF1-B024-0CCCF43BCE97}"/>
              </a:ext>
            </a:extLst>
          </p:cNvPr>
          <p:cNvCxnSpPr>
            <a:cxnSpLocks/>
          </p:cNvCxnSpPr>
          <p:nvPr/>
        </p:nvCxnSpPr>
        <p:spPr>
          <a:xfrm>
            <a:off x="7497286" y="4001454"/>
            <a:ext cx="348139"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634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Geolocatie</a:t>
            </a:r>
            <a:r>
              <a:rPr lang="nl-BE" dirty="0"/>
              <a:t> (2)</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32</a:t>
            </a:fld>
            <a:endParaRPr lang="nl-BE" dirty="0"/>
          </a:p>
        </p:txBody>
      </p:sp>
      <p:pic>
        <p:nvPicPr>
          <p:cNvPr id="8" name="Picture 7">
            <a:extLst>
              <a:ext uri="{FF2B5EF4-FFF2-40B4-BE49-F238E27FC236}">
                <a16:creationId xmlns:a16="http://schemas.microsoft.com/office/drawing/2014/main" xmlns="" id="{858E1F54-316A-45A3-B8E7-3C63A88C59D2}"/>
              </a:ext>
            </a:extLst>
          </p:cNvPr>
          <p:cNvPicPr>
            <a:picLocks noChangeAspect="1"/>
          </p:cNvPicPr>
          <p:nvPr/>
        </p:nvPicPr>
        <p:blipFill>
          <a:blip r:embed="rId3"/>
          <a:stretch>
            <a:fillRect/>
          </a:stretch>
        </p:blipFill>
        <p:spPr>
          <a:xfrm>
            <a:off x="1510732" y="1114425"/>
            <a:ext cx="6884536" cy="5165706"/>
          </a:xfrm>
          <a:prstGeom prst="rect">
            <a:avLst/>
          </a:prstGeom>
        </p:spPr>
      </p:pic>
      <p:sp>
        <p:nvSpPr>
          <p:cNvPr id="16" name="Freeform: Shape 15">
            <a:extLst>
              <a:ext uri="{FF2B5EF4-FFF2-40B4-BE49-F238E27FC236}">
                <a16:creationId xmlns:a16="http://schemas.microsoft.com/office/drawing/2014/main" xmlns="" id="{E7F7C62E-ED1D-4078-AC31-9DF601064849}"/>
              </a:ext>
            </a:extLst>
          </p:cNvPr>
          <p:cNvSpPr/>
          <p:nvPr/>
        </p:nvSpPr>
        <p:spPr>
          <a:xfrm>
            <a:off x="6343650" y="3962400"/>
            <a:ext cx="2152650" cy="1695450"/>
          </a:xfrm>
          <a:custGeom>
            <a:avLst/>
            <a:gdLst>
              <a:gd name="connsiteX0" fmla="*/ 0 w 4152900"/>
              <a:gd name="connsiteY0" fmla="*/ 0 h 960120"/>
              <a:gd name="connsiteX1" fmla="*/ 4152900 w 4152900"/>
              <a:gd name="connsiteY1" fmla="*/ 0 h 960120"/>
              <a:gd name="connsiteX2" fmla="*/ 4152900 w 4152900"/>
              <a:gd name="connsiteY2" fmla="*/ 960120 h 960120"/>
              <a:gd name="connsiteX3" fmla="*/ 22860 w 4152900"/>
              <a:gd name="connsiteY3" fmla="*/ 960120 h 960120"/>
              <a:gd name="connsiteX4" fmla="*/ 0 w 4152900"/>
              <a:gd name="connsiteY4" fmla="*/ 0 h 96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2900" h="960120">
                <a:moveTo>
                  <a:pt x="0" y="0"/>
                </a:moveTo>
                <a:lnTo>
                  <a:pt x="4152900" y="0"/>
                </a:lnTo>
                <a:lnTo>
                  <a:pt x="4152900" y="960120"/>
                </a:lnTo>
                <a:lnTo>
                  <a:pt x="22860" y="960120"/>
                </a:lnTo>
                <a:lnTo>
                  <a:pt x="0" y="0"/>
                </a:lnTo>
                <a:close/>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latin typeface="FlandersArtSans-Regular" panose="00000500000000000000" pitchFamily="2" charset="0"/>
            </a:endParaRPr>
          </a:p>
        </p:txBody>
      </p:sp>
      <p:cxnSp>
        <p:nvCxnSpPr>
          <p:cNvPr id="17" name="Straight Connector 16">
            <a:extLst>
              <a:ext uri="{FF2B5EF4-FFF2-40B4-BE49-F238E27FC236}">
                <a16:creationId xmlns:a16="http://schemas.microsoft.com/office/drawing/2014/main" xmlns="" id="{81FE2240-30AF-433B-8479-466A247ED97E}"/>
              </a:ext>
            </a:extLst>
          </p:cNvPr>
          <p:cNvCxnSpPr>
            <a:cxnSpLocks/>
          </p:cNvCxnSpPr>
          <p:nvPr/>
        </p:nvCxnSpPr>
        <p:spPr>
          <a:xfrm>
            <a:off x="8047355" y="4150678"/>
            <a:ext cx="112395"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899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Deliverables</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33</a:t>
            </a:fld>
            <a:endParaRPr lang="nl-BE" dirty="0"/>
          </a:p>
        </p:txBody>
      </p:sp>
      <p:sp>
        <p:nvSpPr>
          <p:cNvPr id="9" name="Content Placeholder 8"/>
          <p:cNvSpPr>
            <a:spLocks noGrp="1"/>
          </p:cNvSpPr>
          <p:nvPr>
            <p:ph sz="quarter" idx="10"/>
          </p:nvPr>
        </p:nvSpPr>
        <p:spPr/>
        <p:txBody>
          <a:bodyPr/>
          <a:lstStyle/>
          <a:p>
            <a:r>
              <a:rPr lang="nl-BE" dirty="0"/>
              <a:t>Vocabularium (in RDF en html-</a:t>
            </a:r>
            <a:r>
              <a:rPr lang="nl-BE" dirty="0" err="1"/>
              <a:t>spec</a:t>
            </a:r>
            <a:r>
              <a:rPr lang="nl-BE" dirty="0"/>
              <a:t>)</a:t>
            </a:r>
          </a:p>
          <a:p>
            <a:r>
              <a:rPr lang="nl-BE" dirty="0"/>
              <a:t>Applicatieprofiel (html-</a:t>
            </a:r>
            <a:r>
              <a:rPr lang="nl-BE" dirty="0" err="1"/>
              <a:t>spec</a:t>
            </a:r>
            <a:r>
              <a:rPr lang="nl-BE" dirty="0"/>
              <a:t>, JSON-LD contextfile, </a:t>
            </a:r>
            <a:r>
              <a:rPr lang="nl-BE" dirty="0" err="1"/>
              <a:t>codelists</a:t>
            </a:r>
            <a:r>
              <a:rPr lang="nl-BE" dirty="0"/>
              <a:t>, SHACL-</a:t>
            </a:r>
            <a:r>
              <a:rPr lang="nl-BE" dirty="0" err="1"/>
              <a:t>constraints</a:t>
            </a:r>
            <a:r>
              <a:rPr lang="nl-BE" dirty="0"/>
              <a:t>)</a:t>
            </a:r>
          </a:p>
        </p:txBody>
      </p:sp>
    </p:spTree>
    <p:extLst>
      <p:ext uri="{BB962C8B-B14F-4D97-AF65-F5344CB8AC3E}">
        <p14:creationId xmlns:p14="http://schemas.microsoft.com/office/powerpoint/2010/main" val="2544164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Vocabularium </a:t>
            </a:r>
            <a:r>
              <a:rPr lang="nl-BE" dirty="0" err="1"/>
              <a:t>vs</a:t>
            </a:r>
            <a:r>
              <a:rPr lang="nl-BE" dirty="0"/>
              <a:t> Applicatieprofiel</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34</a:t>
            </a:fld>
            <a:endParaRPr lang="nl-BE" dirty="0"/>
          </a:p>
        </p:txBody>
      </p:sp>
      <p:pic>
        <p:nvPicPr>
          <p:cNvPr id="8" name="Picture 7">
            <a:extLst>
              <a:ext uri="{FF2B5EF4-FFF2-40B4-BE49-F238E27FC236}">
                <a16:creationId xmlns:a16="http://schemas.microsoft.com/office/drawing/2014/main" xmlns="" id="{44C78975-A448-4157-9E7E-3CD0DEDBC1C9}"/>
              </a:ext>
            </a:extLst>
          </p:cNvPr>
          <p:cNvPicPr>
            <a:picLocks noChangeAspect="1"/>
          </p:cNvPicPr>
          <p:nvPr/>
        </p:nvPicPr>
        <p:blipFill>
          <a:blip r:embed="rId3"/>
          <a:stretch>
            <a:fillRect/>
          </a:stretch>
        </p:blipFill>
        <p:spPr>
          <a:xfrm>
            <a:off x="962822" y="2058868"/>
            <a:ext cx="7980356" cy="3603048"/>
          </a:xfrm>
          <a:prstGeom prst="rect">
            <a:avLst/>
          </a:prstGeom>
        </p:spPr>
      </p:pic>
      <p:sp>
        <p:nvSpPr>
          <p:cNvPr id="10" name="Content Placeholder 8">
            <a:extLst>
              <a:ext uri="{FF2B5EF4-FFF2-40B4-BE49-F238E27FC236}">
                <a16:creationId xmlns:a16="http://schemas.microsoft.com/office/drawing/2014/main" xmlns="" id="{D8E27B33-B231-4843-8001-00EA84041982}"/>
              </a:ext>
            </a:extLst>
          </p:cNvPr>
          <p:cNvSpPr>
            <a:spLocks noGrp="1"/>
          </p:cNvSpPr>
          <p:nvPr>
            <p:ph sz="quarter" idx="10"/>
          </p:nvPr>
        </p:nvSpPr>
        <p:spPr>
          <a:xfrm>
            <a:off x="681038" y="1482215"/>
            <a:ext cx="8543925" cy="4992328"/>
          </a:xfrm>
        </p:spPr>
        <p:txBody>
          <a:bodyPr/>
          <a:lstStyle/>
          <a:p>
            <a:r>
              <a:rPr lang="nl-BE"/>
              <a:t>Blokkendoos </a:t>
            </a:r>
            <a:r>
              <a:rPr lang="nl-BE" err="1"/>
              <a:t>vs</a:t>
            </a:r>
            <a:r>
              <a:rPr lang="nl-BE"/>
              <a:t> bouwsel</a:t>
            </a:r>
          </a:p>
        </p:txBody>
      </p:sp>
    </p:spTree>
    <p:extLst>
      <p:ext uri="{BB962C8B-B14F-4D97-AF65-F5344CB8AC3E}">
        <p14:creationId xmlns:p14="http://schemas.microsoft.com/office/powerpoint/2010/main" val="2743901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Vocabularium OSLO-Adres</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35</a:t>
            </a:fld>
            <a:endParaRPr lang="nl-BE" dirty="0"/>
          </a:p>
        </p:txBody>
      </p:sp>
      <p:pic>
        <p:nvPicPr>
          <p:cNvPr id="2" name="Picture 1">
            <a:extLst>
              <a:ext uri="{FF2B5EF4-FFF2-40B4-BE49-F238E27FC236}">
                <a16:creationId xmlns:a16="http://schemas.microsoft.com/office/drawing/2014/main" xmlns="" id="{FAFBC03A-E43C-4C72-B3CA-A587F9B9AE07}"/>
              </a:ext>
            </a:extLst>
          </p:cNvPr>
          <p:cNvPicPr>
            <a:picLocks noChangeAspect="1"/>
          </p:cNvPicPr>
          <p:nvPr/>
        </p:nvPicPr>
        <p:blipFill>
          <a:blip r:embed="rId3"/>
          <a:stretch>
            <a:fillRect/>
          </a:stretch>
        </p:blipFill>
        <p:spPr>
          <a:xfrm>
            <a:off x="681038" y="1098397"/>
            <a:ext cx="6889206" cy="4365144"/>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xmlns="" id="{BCB00A11-5597-4EB5-806E-31498BFC814D}"/>
              </a:ext>
            </a:extLst>
          </p:cNvPr>
          <p:cNvPicPr>
            <a:picLocks noChangeAspect="1"/>
          </p:cNvPicPr>
          <p:nvPr/>
        </p:nvPicPr>
        <p:blipFill>
          <a:blip r:embed="rId4"/>
          <a:stretch>
            <a:fillRect/>
          </a:stretch>
        </p:blipFill>
        <p:spPr>
          <a:xfrm>
            <a:off x="2430780" y="1831668"/>
            <a:ext cx="6889206" cy="4365144"/>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xmlns="" id="{F64B69F7-B7D6-4E39-A69C-D4B356C8DD50}"/>
              </a:ext>
            </a:extLst>
          </p:cNvPr>
          <p:cNvSpPr txBox="1"/>
          <p:nvPr/>
        </p:nvSpPr>
        <p:spPr>
          <a:xfrm>
            <a:off x="1334741" y="5502717"/>
            <a:ext cx="723275" cy="369204"/>
          </a:xfrm>
          <a:prstGeom prst="rect">
            <a:avLst/>
          </a:prstGeom>
          <a:noFill/>
        </p:spPr>
        <p:txBody>
          <a:bodyPr wrap="none" rtlCol="0">
            <a:spAutoFit/>
          </a:bodyPr>
          <a:lstStyle/>
          <a:p>
            <a:r>
              <a:rPr lang="nl-BE" dirty="0" err="1">
                <a:solidFill>
                  <a:srgbClr val="FF0000"/>
                </a:solidFill>
                <a:latin typeface="FlandersArtSans-Regular" panose="00000500000000000000" pitchFamily="2" charset="0"/>
              </a:rPr>
              <a:t>turtle</a:t>
            </a:r>
            <a:endParaRPr lang="nl-BE" dirty="0">
              <a:solidFill>
                <a:srgbClr val="FF0000"/>
              </a:solidFill>
              <a:latin typeface="FlandersArtSans-Regular" panose="00000500000000000000" pitchFamily="2" charset="0"/>
            </a:endParaRPr>
          </a:p>
        </p:txBody>
      </p:sp>
      <p:sp>
        <p:nvSpPr>
          <p:cNvPr id="11" name="TextBox 10">
            <a:extLst>
              <a:ext uri="{FF2B5EF4-FFF2-40B4-BE49-F238E27FC236}">
                <a16:creationId xmlns:a16="http://schemas.microsoft.com/office/drawing/2014/main" xmlns="" id="{6F4F503F-ECFD-44F1-B16C-B5FBE5F9D870}"/>
              </a:ext>
            </a:extLst>
          </p:cNvPr>
          <p:cNvSpPr txBox="1"/>
          <p:nvPr/>
        </p:nvSpPr>
        <p:spPr>
          <a:xfrm>
            <a:off x="3507074" y="6285418"/>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747245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277D56D6-0A03-47A8-9581-71A64ED6B424}"/>
              </a:ext>
            </a:extLst>
          </p:cNvPr>
          <p:cNvPicPr>
            <a:picLocks noChangeAspect="1"/>
          </p:cNvPicPr>
          <p:nvPr/>
        </p:nvPicPr>
        <p:blipFill>
          <a:blip r:embed="rId3"/>
          <a:stretch>
            <a:fillRect/>
          </a:stretch>
        </p:blipFill>
        <p:spPr>
          <a:xfrm>
            <a:off x="696274" y="1096711"/>
            <a:ext cx="6866209" cy="4350573"/>
          </a:xfrm>
          <a:prstGeom prst="rect">
            <a:avLst/>
          </a:prstGeom>
          <a:effectLst>
            <a:outerShdw blurRad="50800" dist="38100" dir="2700000" algn="tl" rotWithShape="0">
              <a:prstClr val="black">
                <a:alpha val="40000"/>
              </a:prstClr>
            </a:outerShdw>
          </a:effectLst>
        </p:spPr>
      </p:pic>
      <p:sp>
        <p:nvSpPr>
          <p:cNvPr id="4" name="Title 3"/>
          <p:cNvSpPr>
            <a:spLocks noGrp="1"/>
          </p:cNvSpPr>
          <p:nvPr>
            <p:ph type="title"/>
          </p:nvPr>
        </p:nvSpPr>
        <p:spPr/>
        <p:txBody>
          <a:bodyPr/>
          <a:lstStyle/>
          <a:p>
            <a:r>
              <a:rPr lang="nl-BE" dirty="0"/>
              <a:t>Applicatieprofiel OSLO-Adresregister</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36</a:t>
            </a:fld>
            <a:endParaRPr lang="nl-BE" dirty="0"/>
          </a:p>
        </p:txBody>
      </p:sp>
      <p:pic>
        <p:nvPicPr>
          <p:cNvPr id="5" name="Picture 4">
            <a:extLst>
              <a:ext uri="{FF2B5EF4-FFF2-40B4-BE49-F238E27FC236}">
                <a16:creationId xmlns:a16="http://schemas.microsoft.com/office/drawing/2014/main" xmlns="" id="{45DF79B4-71B4-40BD-96FA-2F56C9B1795C}"/>
              </a:ext>
            </a:extLst>
          </p:cNvPr>
          <p:cNvPicPr>
            <a:picLocks noChangeAspect="1"/>
          </p:cNvPicPr>
          <p:nvPr/>
        </p:nvPicPr>
        <p:blipFill>
          <a:blip r:embed="rId4"/>
          <a:stretch>
            <a:fillRect/>
          </a:stretch>
        </p:blipFill>
        <p:spPr>
          <a:xfrm>
            <a:off x="2371450" y="1834705"/>
            <a:ext cx="6949336" cy="4403244"/>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xmlns="" id="{4EFD5D58-622E-4F18-ACCF-6A4085F2B01F}"/>
              </a:ext>
            </a:extLst>
          </p:cNvPr>
          <p:cNvSpPr txBox="1"/>
          <p:nvPr/>
        </p:nvSpPr>
        <p:spPr>
          <a:xfrm>
            <a:off x="1010277" y="5473412"/>
            <a:ext cx="1221809"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contextfile</a:t>
            </a:r>
          </a:p>
        </p:txBody>
      </p:sp>
      <p:sp>
        <p:nvSpPr>
          <p:cNvPr id="11" name="TextBox 10">
            <a:extLst>
              <a:ext uri="{FF2B5EF4-FFF2-40B4-BE49-F238E27FC236}">
                <a16:creationId xmlns:a16="http://schemas.microsoft.com/office/drawing/2014/main" xmlns="" id="{5384AAA1-DB4E-4A99-8F0D-B77241E71E96}"/>
              </a:ext>
            </a:extLst>
          </p:cNvPr>
          <p:cNvSpPr txBox="1"/>
          <p:nvPr/>
        </p:nvSpPr>
        <p:spPr>
          <a:xfrm>
            <a:off x="3507074" y="6285418"/>
            <a:ext cx="633507" cy="369204"/>
          </a:xfrm>
          <a:prstGeom prst="rect">
            <a:avLst/>
          </a:prstGeom>
          <a:noFill/>
        </p:spPr>
        <p:txBody>
          <a:bodyPr wrap="none" rtlCol="0">
            <a:spAutoFit/>
          </a:bodyPr>
          <a:lstStyle/>
          <a:p>
            <a:r>
              <a:rPr lang="nl-BE" dirty="0">
                <a:solidFill>
                  <a:srgbClr val="FF0000"/>
                </a:solidFill>
                <a:latin typeface="FlandersArtSans-Regular" panose="00000500000000000000" pitchFamily="2" charset="0"/>
              </a:rPr>
              <a:t>html</a:t>
            </a:r>
          </a:p>
        </p:txBody>
      </p:sp>
    </p:spTree>
    <p:extLst>
      <p:ext uri="{BB962C8B-B14F-4D97-AF65-F5344CB8AC3E}">
        <p14:creationId xmlns:p14="http://schemas.microsoft.com/office/powerpoint/2010/main" val="3733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err="1"/>
              <a:t>Waar</a:t>
            </a:r>
            <a:r>
              <a:rPr lang="en-GB" dirty="0"/>
              <a:t> </a:t>
            </a:r>
            <a:r>
              <a:rPr lang="en-GB" dirty="0" err="1"/>
              <a:t>werd</a:t>
            </a:r>
            <a:r>
              <a:rPr lang="en-GB" dirty="0"/>
              <a:t> OSLO </a:t>
            </a:r>
            <a:r>
              <a:rPr lang="en-GB" dirty="0" err="1"/>
              <a:t>Adres</a:t>
            </a:r>
            <a:r>
              <a:rPr lang="en-GB" dirty="0"/>
              <a:t> reeds </a:t>
            </a:r>
            <a:r>
              <a:rPr lang="en-GB" dirty="0" err="1"/>
              <a:t>toegepast</a:t>
            </a:r>
            <a:r>
              <a:rPr lang="en-GB" dirty="0"/>
              <a:t>?</a:t>
            </a:r>
          </a:p>
        </p:txBody>
      </p:sp>
      <p:sp>
        <p:nvSpPr>
          <p:cNvPr id="3" name="Title 2"/>
          <p:cNvSpPr>
            <a:spLocks noGrp="1"/>
          </p:cNvSpPr>
          <p:nvPr>
            <p:ph type="title"/>
          </p:nvPr>
        </p:nvSpPr>
        <p:spPr/>
        <p:txBody>
          <a:bodyPr/>
          <a:lstStyle/>
          <a:p>
            <a:r>
              <a:rPr lang="en-GB" dirty="0" err="1"/>
              <a:t>Toepassingen</a:t>
            </a:r>
            <a:endParaRPr lang="en-GB" dirty="0"/>
          </a:p>
        </p:txBody>
      </p:sp>
    </p:spTree>
    <p:extLst>
      <p:ext uri="{BB962C8B-B14F-4D97-AF65-F5344CB8AC3E}">
        <p14:creationId xmlns:p14="http://schemas.microsoft.com/office/powerpoint/2010/main" val="3897297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a:t>
            </a:r>
            <a:r>
              <a:rPr lang="en-GB" sz="3200" b="1" dirty="0">
                <a:solidFill>
                  <a:schemeClr val="dk1"/>
                </a:solidFill>
                <a:latin typeface="FlandersArtSans-Bold" panose="00000800000000000000" pitchFamily="2" charset="0"/>
                <a:ea typeface="Calibri"/>
                <a:cs typeface="Calibri"/>
                <a:sym typeface="Calibri"/>
              </a:rPr>
              <a:t> </a:t>
            </a:r>
            <a:r>
              <a:rPr lang="en-GB" sz="3200" b="1" dirty="0" err="1">
                <a:solidFill>
                  <a:schemeClr val="dk1"/>
                </a:solidFill>
                <a:latin typeface="FlandersArtSans-Bold" panose="00000800000000000000" pitchFamily="2" charset="0"/>
                <a:ea typeface="Calibri"/>
                <a:cs typeface="Calibri"/>
                <a:sym typeface="Calibri"/>
              </a:rPr>
              <a:t>wordt</a:t>
            </a:r>
            <a:r>
              <a:rPr lang="en-GB" sz="3200" b="1" dirty="0">
                <a:solidFill>
                  <a:schemeClr val="dk1"/>
                </a:solidFill>
                <a:latin typeface="FlandersArtSans-Bold" panose="00000800000000000000" pitchFamily="2" charset="0"/>
                <a:ea typeface="Calibri"/>
                <a:cs typeface="Calibri"/>
                <a:sym typeface="Calibri"/>
              </a:rPr>
              <a:t> OSLO </a:t>
            </a:r>
            <a:r>
              <a:rPr lang="en-GB" sz="3200" b="1" dirty="0" err="1">
                <a:solidFill>
                  <a:schemeClr val="dk1"/>
                </a:solidFill>
                <a:latin typeface="FlandersArtSans-Bold" panose="00000800000000000000" pitchFamily="2" charset="0"/>
                <a:ea typeface="Calibri"/>
                <a:cs typeface="Calibri"/>
                <a:sym typeface="Calibri"/>
              </a:rPr>
              <a:t>toegepast</a:t>
            </a:r>
            <a:r>
              <a:rPr lang="en-GB" sz="3200" b="1" dirty="0">
                <a:solidFill>
                  <a:schemeClr val="dk1"/>
                </a:solidFill>
                <a:latin typeface="FlandersArtSans-Bold" panose="00000800000000000000" pitchFamily="2" charset="0"/>
                <a:ea typeface="Calibri"/>
                <a:cs typeface="Calibri"/>
                <a:sym typeface="Calibri"/>
              </a:rPr>
              <a:t>?</a:t>
            </a:r>
            <a:endParaRPr sz="3200" b="1" i="1" dirty="0">
              <a:solidFill>
                <a:schemeClr val="dk1"/>
              </a:solidFill>
              <a:latin typeface="FlandersArtSans-Bold" panose="00000800000000000000" pitchFamily="2" charset="0"/>
              <a:ea typeface="Calibri"/>
              <a:cs typeface="Calibri"/>
              <a:sym typeface="Calibri"/>
            </a:endParaRPr>
          </a:p>
        </p:txBody>
      </p:sp>
      <p:grpSp>
        <p:nvGrpSpPr>
          <p:cNvPr id="284" name="Shape 284"/>
          <p:cNvGrpSpPr/>
          <p:nvPr/>
        </p:nvGrpSpPr>
        <p:grpSpPr>
          <a:xfrm>
            <a:off x="5066293" y="2093652"/>
            <a:ext cx="3955705" cy="3192880"/>
            <a:chOff x="3071457" y="2013875"/>
            <a:chExt cx="1944600" cy="1569600"/>
          </a:xfrm>
        </p:grpSpPr>
        <p:sp>
          <p:nvSpPr>
            <p:cNvPr id="285" name="Shape 285"/>
            <p:cNvSpPr/>
            <p:nvPr/>
          </p:nvSpPr>
          <p:spPr>
            <a:xfrm rot="10800000" flipH="1">
              <a:off x="3071457" y="2013875"/>
              <a:ext cx="1944600" cy="1569600"/>
            </a:xfrm>
            <a:prstGeom prst="round2DiagRect">
              <a:avLst>
                <a:gd name="adj1" fmla="val 0"/>
                <a:gd name="adj2" fmla="val 17764"/>
              </a:avLst>
            </a:prstGeom>
            <a:solidFill>
              <a:srgbClr val="FFDA3B"/>
            </a:solidFill>
            <a:ln>
              <a:noFill/>
            </a:ln>
          </p:spPr>
          <p:txBody>
            <a:bodyPr spcFirstLastPara="1" wrap="square" lIns="91425" tIns="91425" rIns="91425" bIns="91425" anchor="ctr" anchorCtr="0">
              <a:noAutofit/>
            </a:bodyPr>
            <a:lstStyle/>
            <a:p>
              <a:endParaRPr>
                <a:latin typeface="FlandersArtSans-Regular" panose="00000500000000000000" pitchFamily="2" charset="0"/>
              </a:endParaRPr>
            </a:p>
          </p:txBody>
        </p:sp>
        <p:sp>
          <p:nvSpPr>
            <p:cNvPr id="286" name="Shape 286"/>
            <p:cNvSpPr txBox="1"/>
            <p:nvPr/>
          </p:nvSpPr>
          <p:spPr>
            <a:xfrm>
              <a:off x="3316102" y="2256385"/>
              <a:ext cx="1451700" cy="459900"/>
            </a:xfrm>
            <a:prstGeom prst="rect">
              <a:avLst/>
            </a:prstGeom>
            <a:solidFill>
              <a:srgbClr val="FFDA3B"/>
            </a:solidFill>
            <a:ln>
              <a:noFill/>
            </a:ln>
          </p:spPr>
          <p:txBody>
            <a:bodyPr spcFirstLastPara="1" wrap="square" lIns="91425" tIns="91425" rIns="91425" bIns="91425" anchor="t" anchorCtr="0">
              <a:noAutofit/>
            </a:bodyPr>
            <a:lstStyle/>
            <a:p>
              <a:r>
                <a:rPr lang="en-GB" sz="1800" b="1">
                  <a:latin typeface="Roboto"/>
                  <a:ea typeface="Roboto"/>
                  <a:cs typeface="Roboto"/>
                  <a:sym typeface="Roboto"/>
                </a:rPr>
                <a:t>Business geörienteerde web services</a:t>
              </a:r>
              <a:endParaRPr sz="1800">
                <a:latin typeface="Roboto"/>
                <a:ea typeface="Roboto"/>
                <a:cs typeface="Roboto"/>
                <a:sym typeface="Roboto"/>
              </a:endParaRPr>
            </a:p>
          </p:txBody>
        </p:sp>
        <p:sp>
          <p:nvSpPr>
            <p:cNvPr id="287" name="Shape 287"/>
            <p:cNvSpPr txBox="1"/>
            <p:nvPr/>
          </p:nvSpPr>
          <p:spPr>
            <a:xfrm>
              <a:off x="3316103" y="2716349"/>
              <a:ext cx="1575300" cy="512400"/>
            </a:xfrm>
            <a:prstGeom prst="rect">
              <a:avLst/>
            </a:prstGeom>
            <a:solidFill>
              <a:srgbClr val="FFDA3B"/>
            </a:solidFill>
            <a:ln>
              <a:noFill/>
            </a:ln>
          </p:spPr>
          <p:txBody>
            <a:bodyPr spcFirstLastPara="1" wrap="square" lIns="91425" tIns="91425" rIns="91425" bIns="91425" anchor="t" anchorCtr="0">
              <a:noAutofit/>
            </a:bodyPr>
            <a:lstStyle/>
            <a:p>
              <a:pPr>
                <a:lnSpc>
                  <a:spcPct val="115000"/>
                </a:lnSpc>
                <a:spcAft>
                  <a:spcPts val="1600"/>
                </a:spcAft>
              </a:pPr>
              <a:r>
                <a:rPr lang="en-GB">
                  <a:latin typeface="Roboto"/>
                  <a:ea typeface="Roboto"/>
                  <a:cs typeface="Roboto"/>
                  <a:sym typeface="Roboto"/>
                </a:rPr>
                <a:t>Bevragen, bewerken en combineren van data uit verschillende bronnen om tegemoet te komen aan business use cases.</a:t>
              </a:r>
              <a:endParaRPr>
                <a:latin typeface="Roboto"/>
                <a:ea typeface="Roboto"/>
                <a:cs typeface="Roboto"/>
                <a:sym typeface="Roboto"/>
              </a:endParaRPr>
            </a:p>
          </p:txBody>
        </p:sp>
      </p:grpSp>
      <p:grpSp>
        <p:nvGrpSpPr>
          <p:cNvPr id="288" name="Shape 288"/>
          <p:cNvGrpSpPr/>
          <p:nvPr/>
        </p:nvGrpSpPr>
        <p:grpSpPr>
          <a:xfrm>
            <a:off x="1115443" y="2093652"/>
            <a:ext cx="3955705" cy="3192880"/>
            <a:chOff x="1126863" y="2013875"/>
            <a:chExt cx="1944600" cy="1569600"/>
          </a:xfrm>
        </p:grpSpPr>
        <p:sp>
          <p:nvSpPr>
            <p:cNvPr id="289" name="Shape 289"/>
            <p:cNvSpPr/>
            <p:nvPr/>
          </p:nvSpPr>
          <p:spPr>
            <a:xfrm>
              <a:off x="1126863" y="2013875"/>
              <a:ext cx="1944600" cy="1569600"/>
            </a:xfrm>
            <a:prstGeom prst="round2DiagRect">
              <a:avLst>
                <a:gd name="adj1" fmla="val 0"/>
                <a:gd name="adj2" fmla="val 17764"/>
              </a:avLst>
            </a:prstGeom>
            <a:solidFill>
              <a:srgbClr val="FFE615"/>
            </a:solidFill>
            <a:ln>
              <a:noFill/>
            </a:ln>
          </p:spPr>
          <p:txBody>
            <a:bodyPr spcFirstLastPara="1" wrap="square" lIns="91425" tIns="91425" rIns="91425" bIns="91425" anchor="ctr" anchorCtr="0">
              <a:noAutofit/>
            </a:bodyPr>
            <a:lstStyle/>
            <a:p>
              <a:endParaRPr>
                <a:latin typeface="FlandersArtSans-Regular" panose="00000500000000000000" pitchFamily="2" charset="0"/>
              </a:endParaRPr>
            </a:p>
          </p:txBody>
        </p:sp>
        <p:sp>
          <p:nvSpPr>
            <p:cNvPr id="290" name="Shape 290"/>
            <p:cNvSpPr txBox="1"/>
            <p:nvPr/>
          </p:nvSpPr>
          <p:spPr>
            <a:xfrm>
              <a:off x="1351623" y="2256389"/>
              <a:ext cx="1686900" cy="459900"/>
            </a:xfrm>
            <a:prstGeom prst="rect">
              <a:avLst/>
            </a:prstGeom>
            <a:solidFill>
              <a:srgbClr val="FFE615"/>
            </a:solidFill>
            <a:ln>
              <a:noFill/>
            </a:ln>
          </p:spPr>
          <p:txBody>
            <a:bodyPr spcFirstLastPara="1" wrap="square" lIns="91425" tIns="91425" rIns="91425" bIns="91425" anchor="t" anchorCtr="0">
              <a:noAutofit/>
            </a:bodyPr>
            <a:lstStyle/>
            <a:p>
              <a:r>
                <a:rPr lang="en-GB" sz="1800" b="1" dirty="0" err="1">
                  <a:latin typeface="Roboto"/>
                  <a:ea typeface="Roboto"/>
                  <a:cs typeface="Roboto"/>
                  <a:sym typeface="Roboto"/>
                </a:rPr>
                <a:t>Basisregistraties</a:t>
              </a:r>
              <a:r>
                <a:rPr lang="en-GB" sz="1800" b="1" dirty="0">
                  <a:latin typeface="Roboto"/>
                  <a:ea typeface="Roboto"/>
                  <a:cs typeface="Roboto"/>
                  <a:sym typeface="Roboto"/>
                </a:rPr>
                <a:t> </a:t>
              </a:r>
              <a:r>
                <a:rPr lang="en-GB" sz="1800" b="1" dirty="0" err="1">
                  <a:latin typeface="Roboto"/>
                  <a:ea typeface="Roboto"/>
                  <a:cs typeface="Roboto"/>
                  <a:sym typeface="Roboto"/>
                </a:rPr>
                <a:t>en</a:t>
              </a:r>
              <a:r>
                <a:rPr lang="en-GB" sz="1800" b="1" dirty="0">
                  <a:latin typeface="Roboto"/>
                  <a:ea typeface="Roboto"/>
                  <a:cs typeface="Roboto"/>
                  <a:sym typeface="Roboto"/>
                </a:rPr>
                <a:t> </a:t>
              </a:r>
              <a:r>
                <a:rPr lang="en-GB" sz="1800" b="1" dirty="0" err="1">
                  <a:latin typeface="Roboto"/>
                  <a:ea typeface="Roboto"/>
                  <a:cs typeface="Roboto"/>
                  <a:sym typeface="Roboto"/>
                </a:rPr>
                <a:t>authentieke</a:t>
              </a:r>
              <a:r>
                <a:rPr lang="en-GB" sz="1800" b="1" dirty="0">
                  <a:latin typeface="Roboto"/>
                  <a:ea typeface="Roboto"/>
                  <a:cs typeface="Roboto"/>
                  <a:sym typeface="Roboto"/>
                </a:rPr>
                <a:t> </a:t>
              </a:r>
              <a:r>
                <a:rPr lang="en-GB" sz="1800" b="1" dirty="0" err="1">
                  <a:latin typeface="Roboto"/>
                  <a:ea typeface="Roboto"/>
                  <a:cs typeface="Roboto"/>
                  <a:sym typeface="Roboto"/>
                </a:rPr>
                <a:t>gegevensbronnen</a:t>
              </a:r>
              <a:endParaRPr sz="1800" dirty="0">
                <a:latin typeface="Roboto"/>
                <a:ea typeface="Roboto"/>
                <a:cs typeface="Roboto"/>
                <a:sym typeface="Roboto"/>
              </a:endParaRPr>
            </a:p>
          </p:txBody>
        </p:sp>
        <p:sp>
          <p:nvSpPr>
            <p:cNvPr id="291" name="Shape 291"/>
            <p:cNvSpPr txBox="1"/>
            <p:nvPr/>
          </p:nvSpPr>
          <p:spPr>
            <a:xfrm>
              <a:off x="1351623" y="2716349"/>
              <a:ext cx="1525200" cy="512400"/>
            </a:xfrm>
            <a:prstGeom prst="rect">
              <a:avLst/>
            </a:prstGeom>
            <a:solidFill>
              <a:srgbClr val="FFE615"/>
            </a:solidFill>
            <a:ln>
              <a:noFill/>
            </a:ln>
          </p:spPr>
          <p:txBody>
            <a:bodyPr spcFirstLastPara="1" wrap="square" lIns="91425" tIns="91425" rIns="91425" bIns="91425" anchor="t" anchorCtr="0">
              <a:noAutofit/>
            </a:bodyPr>
            <a:lstStyle/>
            <a:p>
              <a:pPr>
                <a:lnSpc>
                  <a:spcPct val="115000"/>
                </a:lnSpc>
                <a:spcAft>
                  <a:spcPts val="1600"/>
                </a:spcAft>
              </a:pPr>
              <a:r>
                <a:rPr lang="en-GB">
                  <a:latin typeface="Roboto"/>
                  <a:ea typeface="Roboto"/>
                  <a:cs typeface="Roboto"/>
                  <a:sym typeface="Roboto"/>
                </a:rPr>
                <a:t>Unieke identificatie van objecten en ontsluiting via gedragen datastandaarden.</a:t>
              </a:r>
              <a:endParaRPr>
                <a:latin typeface="Roboto"/>
                <a:ea typeface="Roboto"/>
                <a:cs typeface="Roboto"/>
                <a:sym typeface="Roboto"/>
              </a:endParaRPr>
            </a:p>
          </p:txBody>
        </p:sp>
      </p:grpSp>
      <p:grpSp>
        <p:nvGrpSpPr>
          <p:cNvPr id="292" name="Shape 292"/>
          <p:cNvGrpSpPr/>
          <p:nvPr/>
        </p:nvGrpSpPr>
        <p:grpSpPr>
          <a:xfrm>
            <a:off x="4810853" y="3492067"/>
            <a:ext cx="529623" cy="529623"/>
            <a:chOff x="3157188" y="909150"/>
            <a:chExt cx="470400" cy="470400"/>
          </a:xfrm>
        </p:grpSpPr>
        <p:sp>
          <p:nvSpPr>
            <p:cNvPr id="293" name="Shape 29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endParaRPr>
                <a:latin typeface="FlandersArtSans-Regular" panose="00000500000000000000" pitchFamily="2" charset="0"/>
              </a:endParaRPr>
            </a:p>
          </p:txBody>
        </p:sp>
        <p:sp>
          <p:nvSpPr>
            <p:cNvPr id="294" name="Shape 294"/>
            <p:cNvSpPr/>
            <p:nvPr/>
          </p:nvSpPr>
          <p:spPr>
            <a:xfrm>
              <a:off x="3243138" y="995100"/>
              <a:ext cx="298500" cy="298500"/>
            </a:xfrm>
            <a:prstGeom prst="mathPlus">
              <a:avLst>
                <a:gd name="adj1" fmla="val 9900"/>
              </a:avLst>
            </a:prstGeom>
            <a:solidFill>
              <a:srgbClr val="307BF3"/>
            </a:solidFill>
            <a:ln>
              <a:noFill/>
            </a:ln>
          </p:spPr>
          <p:txBody>
            <a:bodyPr spcFirstLastPara="1" wrap="square" lIns="91425" tIns="91425" rIns="91425" bIns="91425" anchor="ctr" anchorCtr="0">
              <a:noAutofit/>
            </a:bodyPr>
            <a:lstStyle/>
            <a:p>
              <a:endParaRPr>
                <a:latin typeface="FlandersArtSans-Regular" panose="00000500000000000000" pitchFamily="2" charset="0"/>
              </a:endParaRPr>
            </a:p>
          </p:txBody>
        </p:sp>
      </p:grpSp>
    </p:spTree>
    <p:extLst>
      <p:ext uri="{BB962C8B-B14F-4D97-AF65-F5344CB8AC3E}">
        <p14:creationId xmlns:p14="http://schemas.microsoft.com/office/powerpoint/2010/main" val="1804357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200" dirty="0" err="1">
                <a:latin typeface="FlandersArtSans-Bold" panose="00000800000000000000" pitchFamily="2" charset="0"/>
              </a:rPr>
              <a:t>Adresregister</a:t>
            </a:r>
            <a:r>
              <a:rPr lang="en-GB" sz="3200" dirty="0">
                <a:latin typeface="FlandersArtSans-Bold" panose="00000800000000000000" pitchFamily="2" charset="0"/>
              </a:rPr>
              <a:t> </a:t>
            </a:r>
            <a:r>
              <a:rPr lang="en-GB" sz="3200" dirty="0" err="1">
                <a:latin typeface="FlandersArtSans-Bold" panose="00000800000000000000" pitchFamily="2" charset="0"/>
              </a:rPr>
              <a:t>als</a:t>
            </a:r>
            <a:r>
              <a:rPr lang="en-GB" sz="3200" dirty="0">
                <a:latin typeface="FlandersArtSans-Bold" panose="00000800000000000000" pitchFamily="2" charset="0"/>
              </a:rPr>
              <a:t> </a:t>
            </a:r>
            <a:r>
              <a:rPr lang="en-GB" sz="3200" dirty="0" err="1">
                <a:latin typeface="FlandersArtSans-Bold" panose="00000800000000000000" pitchFamily="2" charset="0"/>
              </a:rPr>
              <a:t>gelinkte</a:t>
            </a:r>
            <a:r>
              <a:rPr lang="en-GB" sz="3200" dirty="0">
                <a:latin typeface="FlandersArtSans-Bold" panose="00000800000000000000" pitchFamily="2" charset="0"/>
              </a:rPr>
              <a:t> open data</a:t>
            </a:r>
          </a:p>
        </p:txBody>
      </p:sp>
      <p:sp>
        <p:nvSpPr>
          <p:cNvPr id="4" name="Footer Placeholder 3"/>
          <p:cNvSpPr>
            <a:spLocks noGrp="1"/>
          </p:cNvSpPr>
          <p:nvPr>
            <p:ph type="ftr" idx="11"/>
          </p:nvPr>
        </p:nvSpPr>
        <p:spPr/>
        <p:txBody>
          <a:bodyPr/>
          <a:lstStyle/>
          <a:p>
            <a:endParaRPr lang="en-GB"/>
          </a:p>
        </p:txBody>
      </p:sp>
      <p:sp>
        <p:nvSpPr>
          <p:cNvPr id="5" name="Slide Number Placeholder 4"/>
          <p:cNvSpPr>
            <a:spLocks noGrp="1"/>
          </p:cNvSpPr>
          <p:nvPr>
            <p:ph type="sldNum" idx="12"/>
          </p:nvPr>
        </p:nvSpPr>
        <p:spPr/>
        <p:txBody>
          <a:bodyPr/>
          <a:lstStyle/>
          <a:p>
            <a:fld id="{00000000-1234-1234-1234-123412341234}" type="slidenum">
              <a:rPr lang="en-GB" smtClean="0"/>
              <a:pPr/>
              <a:t>39</a:t>
            </a:fld>
            <a:endParaRPr lang="en-GB"/>
          </a:p>
        </p:txBody>
      </p:sp>
      <p:pic>
        <p:nvPicPr>
          <p:cNvPr id="6" name="Picture 5"/>
          <p:cNvPicPr>
            <a:picLocks noChangeAspect="1"/>
          </p:cNvPicPr>
          <p:nvPr/>
        </p:nvPicPr>
        <p:blipFill>
          <a:blip r:embed="rId2"/>
          <a:stretch>
            <a:fillRect/>
          </a:stretch>
        </p:blipFill>
        <p:spPr>
          <a:xfrm>
            <a:off x="1705444" y="1138738"/>
            <a:ext cx="6876493" cy="5550905"/>
          </a:xfrm>
          <a:prstGeom prst="rect">
            <a:avLst/>
          </a:prstGeom>
        </p:spPr>
      </p:pic>
    </p:spTree>
    <p:extLst>
      <p:ext uri="{BB962C8B-B14F-4D97-AF65-F5344CB8AC3E}">
        <p14:creationId xmlns:p14="http://schemas.microsoft.com/office/powerpoint/2010/main" val="3470451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Open </a:t>
            </a:r>
            <a:r>
              <a:rPr lang="en-GB" dirty="0" err="1"/>
              <a:t>Standaarden</a:t>
            </a:r>
            <a:r>
              <a:rPr lang="en-GB" dirty="0"/>
              <a:t> </a:t>
            </a:r>
            <a:r>
              <a:rPr lang="en-GB" dirty="0" err="1"/>
              <a:t>voor</a:t>
            </a:r>
            <a:r>
              <a:rPr lang="en-GB" dirty="0"/>
              <a:t> </a:t>
            </a:r>
            <a:r>
              <a:rPr lang="en-GB" dirty="0" err="1"/>
              <a:t>Linkende</a:t>
            </a:r>
            <a:r>
              <a:rPr lang="en-GB" dirty="0"/>
              <a:t> </a:t>
            </a:r>
            <a:r>
              <a:rPr lang="en-GB" dirty="0" err="1"/>
              <a:t>Organisaties</a:t>
            </a:r>
            <a:endParaRPr lang="en-GB" dirty="0"/>
          </a:p>
        </p:txBody>
      </p:sp>
      <p:sp>
        <p:nvSpPr>
          <p:cNvPr id="3" name="Title 2"/>
          <p:cNvSpPr>
            <a:spLocks noGrp="1"/>
          </p:cNvSpPr>
          <p:nvPr>
            <p:ph type="title"/>
          </p:nvPr>
        </p:nvSpPr>
        <p:spPr/>
        <p:txBody>
          <a:bodyPr/>
          <a:lstStyle/>
          <a:p>
            <a:r>
              <a:rPr lang="en-GB" dirty="0" err="1"/>
              <a:t>Inleiding</a:t>
            </a:r>
            <a:endParaRPr lang="en-GB" dirty="0"/>
          </a:p>
        </p:txBody>
      </p:sp>
    </p:spTree>
    <p:extLst>
      <p:ext uri="{BB962C8B-B14F-4D97-AF65-F5344CB8AC3E}">
        <p14:creationId xmlns:p14="http://schemas.microsoft.com/office/powerpoint/2010/main" val="37463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sz="3200" b="0" dirty="0" err="1">
                <a:latin typeface="FlandersArtSans-Bold" panose="00000800000000000000" pitchFamily="2" charset="0"/>
              </a:rPr>
              <a:t>Adresregister</a:t>
            </a:r>
            <a:r>
              <a:rPr lang="en-GB" sz="3200" b="0" dirty="0">
                <a:latin typeface="FlandersArtSans-Bold" panose="00000800000000000000" pitchFamily="2" charset="0"/>
              </a:rPr>
              <a:t> </a:t>
            </a:r>
            <a:r>
              <a:rPr lang="en-GB" sz="3200" b="0" dirty="0" err="1">
                <a:latin typeface="FlandersArtSans-Bold" panose="00000800000000000000" pitchFamily="2" charset="0"/>
              </a:rPr>
              <a:t>als</a:t>
            </a:r>
            <a:r>
              <a:rPr lang="en-GB" sz="3200" b="0" dirty="0">
                <a:latin typeface="FlandersArtSans-Bold" panose="00000800000000000000" pitchFamily="2" charset="0"/>
              </a:rPr>
              <a:t> </a:t>
            </a:r>
            <a:r>
              <a:rPr lang="en-GB" sz="3200" b="0" dirty="0" err="1">
                <a:latin typeface="FlandersArtSans-Bold" panose="00000800000000000000" pitchFamily="2" charset="0"/>
              </a:rPr>
              <a:t>gelinkte</a:t>
            </a:r>
            <a:r>
              <a:rPr lang="en-GB" sz="3200" b="0" dirty="0">
                <a:latin typeface="FlandersArtSans-Bold" panose="00000800000000000000" pitchFamily="2" charset="0"/>
              </a:rPr>
              <a:t> open data</a:t>
            </a:r>
          </a:p>
        </p:txBody>
      </p:sp>
      <p:sp>
        <p:nvSpPr>
          <p:cNvPr id="4" name="Footer Placeholder 3"/>
          <p:cNvSpPr>
            <a:spLocks noGrp="1"/>
          </p:cNvSpPr>
          <p:nvPr>
            <p:ph type="ftr" idx="11"/>
          </p:nvPr>
        </p:nvSpPr>
        <p:spPr/>
        <p:txBody>
          <a:bodyPr/>
          <a:lstStyle/>
          <a:p>
            <a:endParaRPr lang="en-GB"/>
          </a:p>
        </p:txBody>
      </p:sp>
      <p:sp>
        <p:nvSpPr>
          <p:cNvPr id="5" name="Slide Number Placeholder 4"/>
          <p:cNvSpPr>
            <a:spLocks noGrp="1"/>
          </p:cNvSpPr>
          <p:nvPr>
            <p:ph type="sldNum" idx="12"/>
          </p:nvPr>
        </p:nvSpPr>
        <p:spPr/>
        <p:txBody>
          <a:bodyPr/>
          <a:lstStyle/>
          <a:p>
            <a:fld id="{00000000-1234-1234-1234-123412341234}" type="slidenum">
              <a:rPr lang="en-GB" smtClean="0"/>
              <a:pPr/>
              <a:t>40</a:t>
            </a:fld>
            <a:endParaRPr lang="en-GB"/>
          </a:p>
        </p:txBody>
      </p:sp>
      <p:grpSp>
        <p:nvGrpSpPr>
          <p:cNvPr id="2" name="Group 1"/>
          <p:cNvGrpSpPr/>
          <p:nvPr/>
        </p:nvGrpSpPr>
        <p:grpSpPr>
          <a:xfrm>
            <a:off x="480651" y="1288283"/>
            <a:ext cx="9211989" cy="4888392"/>
            <a:chOff x="480651" y="1244738"/>
            <a:chExt cx="9697049" cy="5145792"/>
          </a:xfrm>
        </p:grpSpPr>
        <p:pic>
          <p:nvPicPr>
            <p:cNvPr id="8" name="Picture 7"/>
            <p:cNvPicPr>
              <a:picLocks noChangeAspect="1"/>
            </p:cNvPicPr>
            <p:nvPr/>
          </p:nvPicPr>
          <p:blipFill>
            <a:blip r:embed="rId2"/>
            <a:stretch>
              <a:fillRect/>
            </a:stretch>
          </p:blipFill>
          <p:spPr>
            <a:xfrm>
              <a:off x="480652" y="1244738"/>
              <a:ext cx="9697046" cy="2996336"/>
            </a:xfrm>
            <a:prstGeom prst="rect">
              <a:avLst/>
            </a:prstGeom>
          </p:spPr>
        </p:pic>
        <p:pic>
          <p:nvPicPr>
            <p:cNvPr id="9" name="Picture 8"/>
            <p:cNvPicPr>
              <a:picLocks noChangeAspect="1"/>
            </p:cNvPicPr>
            <p:nvPr/>
          </p:nvPicPr>
          <p:blipFill>
            <a:blip r:embed="rId3"/>
            <a:stretch>
              <a:fillRect/>
            </a:stretch>
          </p:blipFill>
          <p:spPr>
            <a:xfrm>
              <a:off x="480651" y="4745322"/>
              <a:ext cx="9697049" cy="1645208"/>
            </a:xfrm>
            <a:prstGeom prst="rect">
              <a:avLst/>
            </a:prstGeom>
          </p:spPr>
        </p:pic>
        <p:sp>
          <p:nvSpPr>
            <p:cNvPr id="10" name="Rectangle 9"/>
            <p:cNvSpPr/>
            <p:nvPr/>
          </p:nvSpPr>
          <p:spPr>
            <a:xfrm>
              <a:off x="1369795" y="2947983"/>
              <a:ext cx="7841673" cy="27709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landersArtSans-Regular" panose="00000500000000000000" pitchFamily="2" charset="0"/>
              </a:endParaRPr>
            </a:p>
          </p:txBody>
        </p:sp>
        <p:sp>
          <p:nvSpPr>
            <p:cNvPr id="11" name="Rectangle 10"/>
            <p:cNvSpPr/>
            <p:nvPr/>
          </p:nvSpPr>
          <p:spPr>
            <a:xfrm>
              <a:off x="1060377" y="5429380"/>
              <a:ext cx="9000837" cy="9611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FlandersArtSans-Regular" panose="00000500000000000000" pitchFamily="2" charset="0"/>
              </a:endParaRPr>
            </a:p>
          </p:txBody>
        </p:sp>
        <p:cxnSp>
          <p:nvCxnSpPr>
            <p:cNvPr id="12" name="Straight Arrow Connector 11"/>
            <p:cNvCxnSpPr>
              <a:endCxn id="11" idx="0"/>
            </p:cNvCxnSpPr>
            <p:nvPr/>
          </p:nvCxnSpPr>
          <p:spPr>
            <a:xfrm>
              <a:off x="5560795" y="3225074"/>
              <a:ext cx="1" cy="2204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351637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7483" y="0"/>
            <a:ext cx="6254338" cy="6858000"/>
          </a:xfrm>
          <a:prstGeom prst="rect">
            <a:avLst/>
          </a:prstGeom>
        </p:spPr>
      </p:pic>
      <p:sp>
        <p:nvSpPr>
          <p:cNvPr id="3" name="Title 2"/>
          <p:cNvSpPr>
            <a:spLocks noGrp="1"/>
          </p:cNvSpPr>
          <p:nvPr>
            <p:ph type="title"/>
          </p:nvPr>
        </p:nvSpPr>
        <p:spPr/>
        <p:txBody>
          <a:bodyPr>
            <a:normAutofit/>
          </a:bodyPr>
          <a:lstStyle/>
          <a:p>
            <a:r>
              <a:rPr lang="en-GB" sz="3200" b="0" dirty="0" err="1">
                <a:latin typeface="FlandersArtSans-Bold" panose="00000800000000000000" pitchFamily="2" charset="0"/>
              </a:rPr>
              <a:t>Burgerprofiel</a:t>
            </a:r>
            <a:endParaRPr lang="en-GB" sz="3200" b="0" dirty="0">
              <a:latin typeface="FlandersArtSans-Bold" panose="00000800000000000000" pitchFamily="2" charset="0"/>
            </a:endParaRPr>
          </a:p>
        </p:txBody>
      </p:sp>
      <p:sp>
        <p:nvSpPr>
          <p:cNvPr id="4" name="Footer Placeholder 3"/>
          <p:cNvSpPr>
            <a:spLocks noGrp="1"/>
          </p:cNvSpPr>
          <p:nvPr>
            <p:ph type="ftr" idx="11"/>
          </p:nvPr>
        </p:nvSpPr>
        <p:spPr/>
        <p:txBody>
          <a:bodyPr/>
          <a:lstStyle/>
          <a:p>
            <a:endParaRPr lang="en-GB"/>
          </a:p>
        </p:txBody>
      </p:sp>
      <p:sp>
        <p:nvSpPr>
          <p:cNvPr id="5" name="Slide Number Placeholder 4"/>
          <p:cNvSpPr>
            <a:spLocks noGrp="1"/>
          </p:cNvSpPr>
          <p:nvPr>
            <p:ph type="sldNum" idx="12"/>
          </p:nvPr>
        </p:nvSpPr>
        <p:spPr/>
        <p:txBody>
          <a:bodyPr/>
          <a:lstStyle/>
          <a:p>
            <a:fld id="{00000000-1234-1234-1234-123412341234}" type="slidenum">
              <a:rPr lang="en-GB" smtClean="0"/>
              <a:pPr/>
              <a:t>41</a:t>
            </a:fld>
            <a:endParaRPr lang="en-GB"/>
          </a:p>
        </p:txBody>
      </p:sp>
    </p:spTree>
    <p:extLst>
      <p:ext uri="{BB962C8B-B14F-4D97-AF65-F5344CB8AC3E}">
        <p14:creationId xmlns:p14="http://schemas.microsoft.com/office/powerpoint/2010/main" val="2281527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Vragen?</a:t>
            </a:r>
          </a:p>
        </p:txBody>
      </p:sp>
      <p:sp>
        <p:nvSpPr>
          <p:cNvPr id="6" name="Footer Placeholder 5"/>
          <p:cNvSpPr>
            <a:spLocks noGrp="1"/>
          </p:cNvSpPr>
          <p:nvPr>
            <p:ph type="ftr" sz="quarter" idx="3"/>
          </p:nvPr>
        </p:nvSpPr>
        <p:spPr/>
        <p:txBody>
          <a:bodyPr/>
          <a:lstStyle/>
          <a:p>
            <a:r>
              <a:rPr lang="nl-BE"/>
              <a:t>Webcast OSLO-Adres 4/5/2018</a:t>
            </a:r>
            <a:endParaRPr lang="nl-BE" dirty="0"/>
          </a:p>
        </p:txBody>
      </p:sp>
      <p:sp>
        <p:nvSpPr>
          <p:cNvPr id="7" name="Slide Number Placeholder 6"/>
          <p:cNvSpPr>
            <a:spLocks noGrp="1"/>
          </p:cNvSpPr>
          <p:nvPr>
            <p:ph type="sldNum" sz="quarter" idx="4"/>
          </p:nvPr>
        </p:nvSpPr>
        <p:spPr/>
        <p:txBody>
          <a:bodyPr/>
          <a:lstStyle/>
          <a:p>
            <a:fld id="{F55100FD-100E-4D95-BDF2-1B298B1F89AD}" type="slidenum">
              <a:rPr lang="nl-BE" smtClean="0"/>
              <a:pPr/>
              <a:t>42</a:t>
            </a:fld>
            <a:endParaRPr lang="nl-BE" dirty="0"/>
          </a:p>
        </p:txBody>
      </p:sp>
      <p:pic>
        <p:nvPicPr>
          <p:cNvPr id="8" name="Picture 2" descr="Image result for CSP Webex raise h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21408"/>
            <a:ext cx="5577719" cy="380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472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Vervolgstappen</a:t>
            </a:r>
          </a:p>
        </p:txBody>
      </p:sp>
      <p:sp>
        <p:nvSpPr>
          <p:cNvPr id="6" name="Footer Placeholder 5"/>
          <p:cNvSpPr>
            <a:spLocks noGrp="1"/>
          </p:cNvSpPr>
          <p:nvPr>
            <p:ph type="ftr" sz="quarter" idx="3"/>
          </p:nvPr>
        </p:nvSpPr>
        <p:spPr/>
        <p:txBody>
          <a:bodyPr/>
          <a:lstStyle/>
          <a:p>
            <a:r>
              <a:rPr lang="nl-BE" dirty="0"/>
              <a:t>Webcast OSLO-Adres 4/5/2018</a:t>
            </a:r>
          </a:p>
        </p:txBody>
      </p:sp>
      <p:sp>
        <p:nvSpPr>
          <p:cNvPr id="7" name="Slide Number Placeholder 6"/>
          <p:cNvSpPr>
            <a:spLocks noGrp="1"/>
          </p:cNvSpPr>
          <p:nvPr>
            <p:ph type="sldNum" sz="quarter" idx="4"/>
          </p:nvPr>
        </p:nvSpPr>
        <p:spPr/>
        <p:txBody>
          <a:bodyPr/>
          <a:lstStyle/>
          <a:p>
            <a:fld id="{F55100FD-100E-4D95-BDF2-1B298B1F89AD}" type="slidenum">
              <a:rPr lang="nl-BE" smtClean="0"/>
              <a:pPr/>
              <a:t>43</a:t>
            </a:fld>
            <a:endParaRPr lang="nl-BE" dirty="0"/>
          </a:p>
        </p:txBody>
      </p:sp>
      <p:sp>
        <p:nvSpPr>
          <p:cNvPr id="9" name="Content Placeholder 8"/>
          <p:cNvSpPr>
            <a:spLocks noGrp="1"/>
          </p:cNvSpPr>
          <p:nvPr>
            <p:ph sz="quarter" idx="10"/>
          </p:nvPr>
        </p:nvSpPr>
        <p:spPr/>
        <p:txBody>
          <a:bodyPr/>
          <a:lstStyle/>
          <a:p>
            <a:pPr marL="742950" indent="-514350">
              <a:lnSpc>
                <a:spcPct val="200000"/>
              </a:lnSpc>
              <a:buFont typeface="+mj-lt"/>
              <a:buAutoNum type="arabicPeriod"/>
            </a:pPr>
            <a:r>
              <a:rPr lang="en-GB" dirty="0" err="1"/>
              <a:t>Validatie</a:t>
            </a:r>
            <a:r>
              <a:rPr lang="en-GB" dirty="0"/>
              <a:t> door </a:t>
            </a:r>
            <a:r>
              <a:rPr lang="en-GB" dirty="0" err="1"/>
              <a:t>werkgroep</a:t>
            </a:r>
            <a:r>
              <a:rPr lang="en-GB" dirty="0"/>
              <a:t> </a:t>
            </a:r>
            <a:r>
              <a:rPr lang="en-GB" dirty="0" err="1"/>
              <a:t>datastandaarden</a:t>
            </a:r>
            <a:r>
              <a:rPr lang="en-GB" dirty="0"/>
              <a:t> op 29 </a:t>
            </a:r>
            <a:r>
              <a:rPr lang="en-GB" dirty="0" err="1"/>
              <a:t>mei</a:t>
            </a:r>
            <a:r>
              <a:rPr lang="en-GB" dirty="0"/>
              <a:t> 2018</a:t>
            </a:r>
          </a:p>
          <a:p>
            <a:pPr marL="742950" indent="-514350">
              <a:lnSpc>
                <a:spcPct val="200000"/>
              </a:lnSpc>
              <a:buFont typeface="+mj-lt"/>
              <a:buAutoNum type="arabicPeriod"/>
            </a:pPr>
            <a:r>
              <a:rPr lang="en-GB" dirty="0" err="1"/>
              <a:t>Erkenning</a:t>
            </a:r>
            <a:r>
              <a:rPr lang="en-GB" dirty="0"/>
              <a:t> door </a:t>
            </a:r>
            <a:r>
              <a:rPr lang="en-GB" dirty="0" err="1"/>
              <a:t>stuurorgaan</a:t>
            </a:r>
            <a:r>
              <a:rPr lang="en-GB" dirty="0"/>
              <a:t> op 3 </a:t>
            </a:r>
            <a:r>
              <a:rPr lang="en-GB" dirty="0" err="1"/>
              <a:t>juli</a:t>
            </a:r>
            <a:r>
              <a:rPr lang="en-GB" dirty="0"/>
              <a:t> 2018</a:t>
            </a:r>
          </a:p>
          <a:p>
            <a:pPr marL="742950" indent="-514350">
              <a:lnSpc>
                <a:spcPct val="200000"/>
              </a:lnSpc>
              <a:buFont typeface="+mj-lt"/>
              <a:buAutoNum type="arabicPeriod"/>
            </a:pPr>
            <a:r>
              <a:rPr lang="en-GB" dirty="0" err="1"/>
              <a:t>Publicatie</a:t>
            </a:r>
            <a:r>
              <a:rPr lang="en-GB" dirty="0"/>
              <a:t> op data.vlaanderen.be </a:t>
            </a:r>
            <a:r>
              <a:rPr lang="en-GB" dirty="0" err="1"/>
              <a:t>als</a:t>
            </a:r>
            <a:r>
              <a:rPr lang="en-GB" dirty="0"/>
              <a:t> </a:t>
            </a:r>
            <a:r>
              <a:rPr lang="en-GB" dirty="0" err="1"/>
              <a:t>standaard</a:t>
            </a:r>
            <a:endParaRPr lang="en-GB" dirty="0"/>
          </a:p>
          <a:p>
            <a:pPr marL="0" indent="0">
              <a:buNone/>
            </a:pPr>
            <a:endParaRPr lang="nl-BE" dirty="0"/>
          </a:p>
        </p:txBody>
      </p:sp>
    </p:spTree>
    <p:extLst>
      <p:ext uri="{BB962C8B-B14F-4D97-AF65-F5344CB8AC3E}">
        <p14:creationId xmlns:p14="http://schemas.microsoft.com/office/powerpoint/2010/main" val="342166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F55100FD-100E-4D95-BDF2-1B298B1F89AD}" type="slidenum">
              <a:rPr lang="nl-BE" smtClean="0"/>
              <a:pPr/>
              <a:t>44</a:t>
            </a:fld>
            <a:endParaRPr lang="nl-BE" dirty="0"/>
          </a:p>
        </p:txBody>
      </p:sp>
      <p:pic>
        <p:nvPicPr>
          <p:cNvPr id="13" name="Afbeelding 12">
            <a:extLst>
              <a:ext uri="{FF2B5EF4-FFF2-40B4-BE49-F238E27FC236}">
                <a16:creationId xmlns:a16="http://schemas.microsoft.com/office/drawing/2014/main" xmlns="" id="{C46F53C3-D72E-4EB9-A3E8-FB4C7F799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8" y="0"/>
            <a:ext cx="9700752" cy="6858000"/>
          </a:xfrm>
          <a:prstGeom prst="rect">
            <a:avLst/>
          </a:prstGeom>
        </p:spPr>
      </p:pic>
      <p:sp>
        <p:nvSpPr>
          <p:cNvPr id="3" name="Footer Placeholder 2">
            <a:extLst>
              <a:ext uri="{FF2B5EF4-FFF2-40B4-BE49-F238E27FC236}">
                <a16:creationId xmlns:a16="http://schemas.microsoft.com/office/drawing/2014/main" xmlns="" id="{D17F1D8C-A55C-403B-B036-EE72FE39DB2D}"/>
              </a:ext>
            </a:extLst>
          </p:cNvPr>
          <p:cNvSpPr>
            <a:spLocks noGrp="1"/>
          </p:cNvSpPr>
          <p:nvPr>
            <p:ph type="ftr" sz="quarter" idx="3"/>
          </p:nvPr>
        </p:nvSpPr>
        <p:spPr/>
        <p:txBody>
          <a:bodyPr/>
          <a:lstStyle/>
          <a:p>
            <a:r>
              <a:rPr lang="nl-BE"/>
              <a:t>Webcast OSLO-Adres 4/5/2018</a:t>
            </a:r>
            <a:endParaRPr lang="nl-BE" dirty="0"/>
          </a:p>
        </p:txBody>
      </p:sp>
    </p:spTree>
    <p:extLst>
      <p:ext uri="{BB962C8B-B14F-4D97-AF65-F5344CB8AC3E}">
        <p14:creationId xmlns:p14="http://schemas.microsoft.com/office/powerpoint/2010/main" val="2433849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838200" y="1600200"/>
            <a:ext cx="8229600" cy="5257800"/>
          </a:xfrm>
          <a:prstGeom prst="rect">
            <a:avLst/>
          </a:prstGeom>
          <a:noFill/>
          <a:ln>
            <a:noFill/>
          </a:ln>
        </p:spPr>
        <p:txBody>
          <a:bodyPr spcFirstLastPara="1" vert="horz" wrap="square" lIns="121900" tIns="121900" rIns="121900" bIns="121900" rtlCol="0" anchor="t" anchorCtr="0">
            <a:noAutofit/>
          </a:bodyPr>
          <a:lstStyle/>
          <a:p>
            <a:pPr indent="-381000">
              <a:lnSpc>
                <a:spcPct val="200000"/>
              </a:lnSpc>
              <a:buSzPts val="2400"/>
              <a:buFont typeface="Arial"/>
              <a:buChar char="●"/>
            </a:pPr>
            <a:r>
              <a:rPr lang="en-GB" sz="2400" dirty="0"/>
              <a:t>Open </a:t>
            </a:r>
            <a:r>
              <a:rPr lang="en-GB" sz="2400" b="1" dirty="0" err="1"/>
              <a:t>Standaarden</a:t>
            </a:r>
            <a:r>
              <a:rPr lang="en-GB" sz="2400" b="1" dirty="0"/>
              <a:t> </a:t>
            </a:r>
            <a:r>
              <a:rPr lang="en-GB" sz="2400" dirty="0"/>
              <a:t>voor </a:t>
            </a:r>
            <a:r>
              <a:rPr lang="en-GB" sz="2400" dirty="0" err="1"/>
              <a:t>Linkende</a:t>
            </a:r>
            <a:r>
              <a:rPr lang="en-GB" sz="2400" dirty="0"/>
              <a:t> </a:t>
            </a:r>
            <a:r>
              <a:rPr lang="en-GB" sz="2400" dirty="0" err="1"/>
              <a:t>Organisaties</a:t>
            </a:r>
            <a:endParaRPr sz="2400" dirty="0"/>
          </a:p>
          <a:p>
            <a:pPr indent="-381000">
              <a:lnSpc>
                <a:spcPct val="200000"/>
              </a:lnSpc>
              <a:spcBef>
                <a:spcPts val="0"/>
              </a:spcBef>
              <a:buSzPts val="2400"/>
              <a:buChar char="●"/>
            </a:pPr>
            <a:r>
              <a:rPr lang="en-GB" sz="2400" dirty="0" err="1"/>
              <a:t>Standaarden</a:t>
            </a:r>
            <a:r>
              <a:rPr lang="en-GB" sz="2400" dirty="0"/>
              <a:t> voor de </a:t>
            </a:r>
            <a:r>
              <a:rPr lang="en-GB" sz="2400" b="1" dirty="0" err="1"/>
              <a:t>uitwisseling</a:t>
            </a:r>
            <a:r>
              <a:rPr lang="en-GB" sz="2400" b="1" dirty="0"/>
              <a:t> van </a:t>
            </a:r>
            <a:r>
              <a:rPr lang="en-GB" sz="2400" b="1" dirty="0" err="1"/>
              <a:t>informatie</a:t>
            </a:r>
            <a:endParaRPr sz="2400" b="1" dirty="0">
              <a:solidFill>
                <a:schemeClr val="dk1"/>
              </a:solidFill>
            </a:endParaRPr>
          </a:p>
          <a:p>
            <a:pPr indent="-381000">
              <a:lnSpc>
                <a:spcPct val="200000"/>
              </a:lnSpc>
              <a:spcBef>
                <a:spcPts val="0"/>
              </a:spcBef>
              <a:buClr>
                <a:schemeClr val="dk1"/>
              </a:buClr>
              <a:buSzPts val="2400"/>
              <a:buChar char="●"/>
            </a:pPr>
            <a:r>
              <a:rPr lang="en-GB" sz="2400" dirty="0" err="1">
                <a:solidFill>
                  <a:schemeClr val="dk1"/>
                </a:solidFill>
              </a:rPr>
              <a:t>Gebaseerd</a:t>
            </a:r>
            <a:r>
              <a:rPr lang="en-GB" sz="2400" dirty="0">
                <a:solidFill>
                  <a:schemeClr val="dk1"/>
                </a:solidFill>
              </a:rPr>
              <a:t> op de </a:t>
            </a:r>
            <a:r>
              <a:rPr lang="en-GB" sz="2400" dirty="0" err="1">
                <a:solidFill>
                  <a:schemeClr val="dk1"/>
                </a:solidFill>
              </a:rPr>
              <a:t>principes</a:t>
            </a:r>
            <a:r>
              <a:rPr lang="en-GB" sz="2400" dirty="0">
                <a:solidFill>
                  <a:schemeClr val="dk1"/>
                </a:solidFill>
              </a:rPr>
              <a:t> van </a:t>
            </a:r>
            <a:br>
              <a:rPr lang="en-GB" sz="2400" dirty="0">
                <a:solidFill>
                  <a:schemeClr val="dk1"/>
                </a:solidFill>
              </a:rPr>
            </a:br>
            <a:r>
              <a:rPr lang="en-GB" sz="2400" b="1" dirty="0">
                <a:solidFill>
                  <a:schemeClr val="dk1"/>
                </a:solidFill>
              </a:rPr>
              <a:t>Linked Data</a:t>
            </a:r>
            <a:r>
              <a:rPr lang="en-GB" sz="2400" dirty="0">
                <a:solidFill>
                  <a:schemeClr val="dk1"/>
                </a:solidFill>
              </a:rPr>
              <a:t> </a:t>
            </a:r>
            <a:r>
              <a:rPr lang="en-GB" sz="2400" dirty="0" err="1">
                <a:solidFill>
                  <a:schemeClr val="dk1"/>
                </a:solidFill>
              </a:rPr>
              <a:t>en</a:t>
            </a:r>
            <a:r>
              <a:rPr lang="en-GB" sz="2400" dirty="0">
                <a:solidFill>
                  <a:schemeClr val="dk1"/>
                </a:solidFill>
              </a:rPr>
              <a:t> het </a:t>
            </a:r>
            <a:r>
              <a:rPr lang="en-GB" sz="2400" b="1" dirty="0" err="1">
                <a:solidFill>
                  <a:schemeClr val="dk1"/>
                </a:solidFill>
              </a:rPr>
              <a:t>Semantisch</a:t>
            </a:r>
            <a:r>
              <a:rPr lang="en-GB" sz="2400" b="1" dirty="0">
                <a:solidFill>
                  <a:schemeClr val="dk1"/>
                </a:solidFill>
              </a:rPr>
              <a:t> Web</a:t>
            </a:r>
            <a:endParaRPr sz="2400" b="1" dirty="0">
              <a:solidFill>
                <a:schemeClr val="dk1"/>
              </a:solidFill>
            </a:endParaRPr>
          </a:p>
          <a:p>
            <a:pPr indent="-381000">
              <a:lnSpc>
                <a:spcPct val="200000"/>
              </a:lnSpc>
              <a:spcBef>
                <a:spcPts val="0"/>
              </a:spcBef>
              <a:buClr>
                <a:schemeClr val="dk1"/>
              </a:buClr>
              <a:buSzPts val="2400"/>
              <a:buChar char="●"/>
            </a:pPr>
            <a:r>
              <a:rPr lang="en-GB" sz="2400" dirty="0">
                <a:solidFill>
                  <a:schemeClr val="dk1"/>
                </a:solidFill>
              </a:rPr>
              <a:t>Vlaanderen </a:t>
            </a:r>
            <a:r>
              <a:rPr lang="en-GB" sz="2400" dirty="0" err="1">
                <a:solidFill>
                  <a:schemeClr val="dk1"/>
                </a:solidFill>
              </a:rPr>
              <a:t>Radicaal</a:t>
            </a:r>
            <a:r>
              <a:rPr lang="en-GB" sz="2400" dirty="0">
                <a:solidFill>
                  <a:schemeClr val="dk1"/>
                </a:solidFill>
              </a:rPr>
              <a:t> </a:t>
            </a:r>
            <a:r>
              <a:rPr lang="en-GB" sz="2400" dirty="0" err="1">
                <a:solidFill>
                  <a:schemeClr val="dk1"/>
                </a:solidFill>
              </a:rPr>
              <a:t>Digitaal</a:t>
            </a:r>
            <a:r>
              <a:rPr lang="en-GB" sz="2400" dirty="0">
                <a:solidFill>
                  <a:schemeClr val="dk1"/>
                </a:solidFill>
              </a:rPr>
              <a:t> </a:t>
            </a:r>
            <a:r>
              <a:rPr lang="en-GB" sz="2400" dirty="0" err="1">
                <a:solidFill>
                  <a:schemeClr val="dk1"/>
                </a:solidFill>
              </a:rPr>
              <a:t>principe</a:t>
            </a:r>
            <a:r>
              <a:rPr lang="en-GB" sz="2400" dirty="0">
                <a:solidFill>
                  <a:schemeClr val="dk1"/>
                </a:solidFill>
              </a:rPr>
              <a:t> </a:t>
            </a:r>
            <a:br>
              <a:rPr lang="en-GB" sz="2400" dirty="0">
                <a:solidFill>
                  <a:schemeClr val="dk1"/>
                </a:solidFill>
              </a:rPr>
            </a:br>
            <a:r>
              <a:rPr lang="en-GB" sz="2400" dirty="0">
                <a:solidFill>
                  <a:schemeClr val="dk1"/>
                </a:solidFill>
              </a:rPr>
              <a:t>‘</a:t>
            </a:r>
            <a:r>
              <a:rPr lang="en-GB" sz="2400" b="1" dirty="0" err="1">
                <a:solidFill>
                  <a:schemeClr val="dk1"/>
                </a:solidFill>
              </a:rPr>
              <a:t>vraag</a:t>
            </a:r>
            <a:r>
              <a:rPr lang="en-GB" sz="2400" b="1" dirty="0">
                <a:solidFill>
                  <a:schemeClr val="dk1"/>
                </a:solidFill>
              </a:rPr>
              <a:t> </a:t>
            </a:r>
            <a:r>
              <a:rPr lang="en-GB" sz="2400" b="1" dirty="0" err="1">
                <a:solidFill>
                  <a:schemeClr val="dk1"/>
                </a:solidFill>
              </a:rPr>
              <a:t>niet</a:t>
            </a:r>
            <a:r>
              <a:rPr lang="en-GB" sz="2400" b="1" dirty="0">
                <a:solidFill>
                  <a:schemeClr val="dk1"/>
                </a:solidFill>
              </a:rPr>
              <a:t> wat </a:t>
            </a:r>
            <a:r>
              <a:rPr lang="en-GB" sz="2400" b="1" dirty="0" err="1">
                <a:solidFill>
                  <a:schemeClr val="dk1"/>
                </a:solidFill>
              </a:rPr>
              <a:t>je</a:t>
            </a:r>
            <a:r>
              <a:rPr lang="en-GB" sz="2400" b="1" dirty="0">
                <a:solidFill>
                  <a:schemeClr val="dk1"/>
                </a:solidFill>
              </a:rPr>
              <a:t> al </a:t>
            </a:r>
            <a:r>
              <a:rPr lang="en-GB" sz="2400" b="1" dirty="0" err="1">
                <a:solidFill>
                  <a:schemeClr val="dk1"/>
                </a:solidFill>
              </a:rPr>
              <a:t>weet</a:t>
            </a:r>
            <a:r>
              <a:rPr lang="en-GB" sz="2400" dirty="0">
                <a:solidFill>
                  <a:schemeClr val="dk1"/>
                </a:solidFill>
              </a:rPr>
              <a:t>’</a:t>
            </a:r>
            <a:endParaRPr sz="2400" dirty="0">
              <a:solidFill>
                <a:schemeClr val="dk1"/>
              </a:solidFill>
            </a:endParaRPr>
          </a:p>
        </p:txBody>
      </p:sp>
      <p:sp>
        <p:nvSpPr>
          <p:cNvPr id="188" name="Shape 188"/>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Wat is OSLO?</a:t>
            </a:r>
            <a:r>
              <a:rPr lang="en-GB" sz="4000" b="1" dirty="0">
                <a:solidFill>
                  <a:schemeClr val="dk1"/>
                </a:solidFill>
                <a:latin typeface="FlandersArtSans-Regular" panose="00000500000000000000" pitchFamily="2" charset="0"/>
                <a:ea typeface="Calibri"/>
                <a:cs typeface="Calibri"/>
                <a:sym typeface="Calibri"/>
              </a:rPr>
              <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GB" smtClean="0"/>
              <a:pPr/>
              <a:t>5</a:t>
            </a:fld>
            <a:endParaRPr lang="en-GB"/>
          </a:p>
        </p:txBody>
      </p:sp>
      <p:sp>
        <p:nvSpPr>
          <p:cNvPr id="3" name="Footer Placeholder 2"/>
          <p:cNvSpPr>
            <a:spLocks noGrp="1"/>
          </p:cNvSpPr>
          <p:nvPr>
            <p:ph type="ftr" idx="11"/>
          </p:nvPr>
        </p:nvSpPr>
        <p:spPr/>
        <p:txBody>
          <a:bodyPr/>
          <a:lstStyle/>
          <a:p>
            <a:r>
              <a:rPr lang="nl-BE" smtClean="0"/>
              <a:t>Webcast OSLO-Adres 4/5/2018</a:t>
            </a:r>
            <a:endParaRPr lang="nl-BE"/>
          </a:p>
        </p:txBody>
      </p:sp>
    </p:spTree>
    <p:extLst>
      <p:ext uri="{BB962C8B-B14F-4D97-AF65-F5344CB8AC3E}">
        <p14:creationId xmlns:p14="http://schemas.microsoft.com/office/powerpoint/2010/main" val="2368030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p:nvPr/>
        </p:nvSpPr>
        <p:spPr>
          <a:xfrm>
            <a:off x="992560" y="1703179"/>
            <a:ext cx="8280920" cy="4824536"/>
          </a:xfrm>
          <a:prstGeom prst="rect">
            <a:avLst/>
          </a:prstGeom>
          <a:solidFill>
            <a:srgbClr val="F2F2F2"/>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194" name="Shape 194"/>
          <p:cNvPicPr preferRelativeResize="0"/>
          <p:nvPr/>
        </p:nvPicPr>
        <p:blipFill rotWithShape="1">
          <a:blip r:embed="rId3">
            <a:alphaModFix/>
          </a:blip>
          <a:srcRect b="19244"/>
          <a:stretch/>
        </p:blipFill>
        <p:spPr>
          <a:xfrm>
            <a:off x="1136576" y="1650914"/>
            <a:ext cx="9144000" cy="3938327"/>
          </a:xfrm>
          <a:prstGeom prst="rect">
            <a:avLst/>
          </a:prstGeom>
          <a:noFill/>
          <a:ln>
            <a:noFill/>
          </a:ln>
        </p:spPr>
      </p:pic>
      <p:sp>
        <p:nvSpPr>
          <p:cNvPr id="195" name="Shape 195"/>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6" name="Shape 196"/>
          <p:cNvSpPr/>
          <p:nvPr/>
        </p:nvSpPr>
        <p:spPr>
          <a:xfrm>
            <a:off x="6537176" y="5312243"/>
            <a:ext cx="1008112" cy="276996"/>
          </a:xfrm>
          <a:prstGeom prst="rect">
            <a:avLst/>
          </a:prstGeom>
          <a:solidFill>
            <a:srgbClr val="F2F2F2"/>
          </a:solidFill>
          <a:ln>
            <a:noFill/>
          </a:ln>
        </p:spPr>
        <p:txBody>
          <a:bodyPr spcFirstLastPara="1" wrap="square" lIns="45700" tIns="45700" rIns="45700" bIns="45700" anchor="ctr" anchorCtr="0">
            <a:noAutofit/>
          </a:bodyPr>
          <a:lstStyle/>
          <a:p>
            <a:endParaRPr sz="1200">
              <a:solidFill>
                <a:srgbClr val="000000"/>
              </a:solidFill>
              <a:latin typeface="FlandersArtSans-Regular" panose="00000500000000000000" pitchFamily="2" charset="0"/>
              <a:ea typeface="Arial"/>
              <a:cs typeface="Arial"/>
              <a:sym typeface="Arial"/>
            </a:endParaRPr>
          </a:p>
        </p:txBody>
      </p:sp>
      <p:sp>
        <p:nvSpPr>
          <p:cNvPr id="197" name="Shape 197"/>
          <p:cNvSpPr txBox="1"/>
          <p:nvPr/>
        </p:nvSpPr>
        <p:spPr>
          <a:xfrm>
            <a:off x="1568625" y="5727815"/>
            <a:ext cx="2561945"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Local government</a:t>
            </a:r>
            <a:endParaRPr sz="1400" b="1">
              <a:solidFill>
                <a:srgbClr val="2B92BE"/>
              </a:solidFill>
              <a:latin typeface="FlandersArtSans-Regular" panose="00000500000000000000" pitchFamily="2" charset="0"/>
              <a:ea typeface="Arial"/>
              <a:cs typeface="Arial"/>
              <a:sym typeface="Arial"/>
            </a:endParaRPr>
          </a:p>
        </p:txBody>
      </p:sp>
      <p:sp>
        <p:nvSpPr>
          <p:cNvPr id="198" name="Shape 198"/>
          <p:cNvSpPr txBox="1"/>
          <p:nvPr/>
        </p:nvSpPr>
        <p:spPr>
          <a:xfrm>
            <a:off x="4056526" y="5591060"/>
            <a:ext cx="2901907" cy="523217"/>
          </a:xfrm>
          <a:prstGeom prst="rect">
            <a:avLst/>
          </a:prstGeom>
          <a:noFill/>
          <a:ln>
            <a:noFill/>
          </a:ln>
        </p:spPr>
        <p:txBody>
          <a:bodyPr spcFirstLastPara="1" wrap="square" lIns="45700" tIns="45700" rIns="45700" bIns="45700" anchor="t" anchorCtr="0">
            <a:noAutofit/>
          </a:bodyPr>
          <a:lstStyle/>
          <a:p>
            <a:r>
              <a:rPr lang="en-GB" sz="1400" b="1" dirty="0">
                <a:solidFill>
                  <a:srgbClr val="2B92BE"/>
                </a:solidFill>
                <a:latin typeface="FlandersArtSans-Regular" panose="00000500000000000000" pitchFamily="2" charset="0"/>
                <a:ea typeface="Arial"/>
                <a:cs typeface="Arial"/>
                <a:sym typeface="Arial"/>
              </a:rPr>
              <a:t>&gt; 1000 </a:t>
            </a:r>
            <a:br>
              <a:rPr lang="en-GB" sz="1400" b="1" dirty="0">
                <a:solidFill>
                  <a:srgbClr val="2B92BE"/>
                </a:solidFill>
                <a:latin typeface="FlandersArtSans-Regular" panose="00000500000000000000" pitchFamily="2" charset="0"/>
                <a:ea typeface="Arial"/>
                <a:cs typeface="Arial"/>
                <a:sym typeface="Arial"/>
              </a:rPr>
            </a:br>
            <a:r>
              <a:rPr lang="en-GB" sz="1400" b="1" dirty="0">
                <a:solidFill>
                  <a:srgbClr val="2B92BE"/>
                </a:solidFill>
                <a:latin typeface="FlandersArtSans-Regular" panose="00000500000000000000" pitchFamily="2" charset="0"/>
                <a:ea typeface="Arial"/>
                <a:cs typeface="Arial"/>
                <a:sym typeface="Arial"/>
              </a:rPr>
              <a:t>  public services</a:t>
            </a:r>
            <a:endParaRPr sz="1900" dirty="0">
              <a:latin typeface="FlandersArtSans-Regular" panose="00000500000000000000" pitchFamily="2" charset="0"/>
            </a:endParaRPr>
          </a:p>
        </p:txBody>
      </p:sp>
      <p:sp>
        <p:nvSpPr>
          <p:cNvPr id="199" name="Shape 199"/>
          <p:cNvSpPr txBox="1"/>
          <p:nvPr/>
        </p:nvSpPr>
        <p:spPr>
          <a:xfrm>
            <a:off x="5961150" y="5583050"/>
            <a:ext cx="2901907" cy="738661"/>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&gt; 250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Information </a:t>
            </a:r>
            <a:br>
              <a:rPr lang="en-GB" sz="1400" b="1">
                <a:solidFill>
                  <a:srgbClr val="2B92BE"/>
                </a:solidFill>
                <a:latin typeface="FlandersArtSans-Regular" panose="00000500000000000000" pitchFamily="2" charset="0"/>
                <a:ea typeface="Arial"/>
                <a:cs typeface="Arial"/>
                <a:sym typeface="Arial"/>
              </a:rPr>
            </a:br>
            <a:r>
              <a:rPr lang="en-GB" sz="1400" b="1">
                <a:solidFill>
                  <a:srgbClr val="2B92BE"/>
                </a:solidFill>
                <a:latin typeface="FlandersArtSans-Regular" panose="00000500000000000000" pitchFamily="2" charset="0"/>
                <a:ea typeface="Arial"/>
                <a:cs typeface="Arial"/>
                <a:sym typeface="Arial"/>
              </a:rPr>
              <a:t>   Systems</a:t>
            </a:r>
            <a:endParaRPr sz="1900" dirty="0">
              <a:latin typeface="FlandersArtSans-Regular" panose="00000500000000000000" pitchFamily="2" charset="0"/>
            </a:endParaRPr>
          </a:p>
        </p:txBody>
      </p:sp>
      <p:sp>
        <p:nvSpPr>
          <p:cNvPr id="200" name="Shape 200"/>
          <p:cNvSpPr txBox="1"/>
          <p:nvPr/>
        </p:nvSpPr>
        <p:spPr>
          <a:xfrm>
            <a:off x="7401272" y="5599645"/>
            <a:ext cx="1805344" cy="307773"/>
          </a:xfrm>
          <a:prstGeom prst="rect">
            <a:avLst/>
          </a:prstGeom>
          <a:noFill/>
          <a:ln>
            <a:noFill/>
          </a:ln>
        </p:spPr>
        <p:txBody>
          <a:bodyPr spcFirstLastPara="1" wrap="square" lIns="45700" tIns="45700" rIns="45700" bIns="45700" anchor="t" anchorCtr="0">
            <a:noAutofit/>
          </a:bodyPr>
          <a:lstStyle/>
          <a:p>
            <a:r>
              <a:rPr lang="en-GB" sz="1400" b="1">
                <a:solidFill>
                  <a:srgbClr val="2B92BE"/>
                </a:solidFill>
                <a:latin typeface="FlandersArtSans-Regular" panose="00000500000000000000" pitchFamily="2" charset="0"/>
                <a:ea typeface="Arial"/>
                <a:cs typeface="Arial"/>
                <a:sym typeface="Arial"/>
              </a:rPr>
              <a:t># administrations</a:t>
            </a:r>
            <a:endParaRPr sz="1400" b="1">
              <a:solidFill>
                <a:srgbClr val="2B92BE"/>
              </a:solidFill>
              <a:latin typeface="FlandersArtSans-Regular" panose="00000500000000000000" pitchFamily="2" charset="0"/>
              <a:ea typeface="Arial"/>
              <a:cs typeface="Arial"/>
              <a:sym typeface="Arial"/>
            </a:endParaRPr>
          </a:p>
        </p:txBody>
      </p:sp>
      <p:sp>
        <p:nvSpPr>
          <p:cNvPr id="201" name="Shape 201"/>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r>
              <a:rPr lang="en-GB" sz="4000" b="1" dirty="0">
                <a:solidFill>
                  <a:schemeClr val="dk1"/>
                </a:solidFill>
                <a:latin typeface="FlandersArtSans-Regular" panose="00000500000000000000" pitchFamily="2" charset="0"/>
                <a:ea typeface="Calibri"/>
                <a:cs typeface="Calibri"/>
                <a:sym typeface="Calibri"/>
              </a:rPr>
              <a:t/>
            </a:r>
            <a:br>
              <a:rPr lang="en-GB" sz="4000" b="1" dirty="0">
                <a:solidFill>
                  <a:schemeClr val="dk1"/>
                </a:solidFill>
                <a:latin typeface="FlandersArtSans-Regular" panose="00000500000000000000" pitchFamily="2" charset="0"/>
                <a:ea typeface="Calibri"/>
                <a:cs typeface="Calibri"/>
                <a:sym typeface="Calibri"/>
              </a:rPr>
            </a:br>
            <a:endParaRPr sz="4000" b="1" i="1" dirty="0">
              <a:solidFill>
                <a:schemeClr val="dk1"/>
              </a:solidFill>
              <a:latin typeface="FlandersArtSans-Regular" panose="00000500000000000000" pitchFamily="2" charset="0"/>
              <a:ea typeface="Calibri"/>
              <a:cs typeface="Calibri"/>
              <a:sym typeface="Calibri"/>
            </a:endParaRPr>
          </a:p>
        </p:txBody>
      </p:sp>
    </p:spTree>
    <p:extLst>
      <p:ext uri="{BB962C8B-B14F-4D97-AF65-F5344CB8AC3E}">
        <p14:creationId xmlns:p14="http://schemas.microsoft.com/office/powerpoint/2010/main" val="417622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err="1">
                <a:solidFill>
                  <a:schemeClr val="dk1"/>
                </a:solidFill>
                <a:latin typeface="FlandersArtSans-Bold" panose="00000800000000000000" pitchFamily="2" charset="0"/>
                <a:ea typeface="Calibri"/>
                <a:cs typeface="Calibri"/>
                <a:sym typeface="Calibri"/>
              </a:rPr>
              <a:t>Waarom</a:t>
            </a:r>
            <a:r>
              <a:rPr lang="en-GB" sz="3200" b="1" dirty="0">
                <a:solidFill>
                  <a:schemeClr val="dk1"/>
                </a:solidFill>
                <a:latin typeface="FlandersArtSans-Bold" panose="00000800000000000000" pitchFamily="2" charset="0"/>
                <a:ea typeface="Calibri"/>
                <a:cs typeface="Calibri"/>
                <a:sym typeface="Calibri"/>
              </a:rPr>
              <a:t> OSLO?</a:t>
            </a:r>
            <a:br>
              <a:rPr lang="en-GB" sz="3200" b="1" dirty="0">
                <a:solidFill>
                  <a:schemeClr val="dk1"/>
                </a:solidFill>
                <a:latin typeface="FlandersArtSans-Bold" panose="00000800000000000000" pitchFamily="2" charset="0"/>
                <a:ea typeface="Calibri"/>
                <a:cs typeface="Calibri"/>
                <a:sym typeface="Calibri"/>
              </a:rPr>
            </a:br>
            <a:endParaRPr sz="3200" b="1" i="1" dirty="0">
              <a:solidFill>
                <a:schemeClr val="dk1"/>
              </a:solidFill>
              <a:latin typeface="FlandersArtSans-Bold" panose="00000800000000000000" pitchFamily="2" charset="0"/>
              <a:ea typeface="Calibri"/>
              <a:cs typeface="Calibri"/>
              <a:sym typeface="Calibri"/>
            </a:endParaRPr>
          </a:p>
        </p:txBody>
      </p:sp>
      <p:pic>
        <p:nvPicPr>
          <p:cNvPr id="207" name="Shape 207"/>
          <p:cNvPicPr preferRelativeResize="0"/>
          <p:nvPr/>
        </p:nvPicPr>
        <p:blipFill rotWithShape="1">
          <a:blip r:embed="rId3">
            <a:alphaModFix/>
          </a:blip>
          <a:srcRect l="49702" t="49694" r="12755"/>
          <a:stretch/>
        </p:blipFill>
        <p:spPr>
          <a:xfrm rot="798508">
            <a:off x="4516243" y="2325074"/>
            <a:ext cx="4334052" cy="3315739"/>
          </a:xfrm>
          <a:prstGeom prst="rect">
            <a:avLst/>
          </a:prstGeom>
          <a:solidFill>
            <a:srgbClr val="EEEEEE"/>
          </a:solidFill>
          <a:ln w="114300" cap="sq" cmpd="sng">
            <a:solidFill>
              <a:srgbClr val="D8D8D8"/>
            </a:solidFill>
            <a:prstDash val="solid"/>
            <a:miter lim="8000"/>
            <a:headEnd type="none" w="sm" len="sm"/>
            <a:tailEnd type="none" w="sm" len="sm"/>
          </a:ln>
        </p:spPr>
      </p:pic>
      <p:pic>
        <p:nvPicPr>
          <p:cNvPr id="208" name="Shape 208"/>
          <p:cNvPicPr preferRelativeResize="0"/>
          <p:nvPr/>
        </p:nvPicPr>
        <p:blipFill rotWithShape="1">
          <a:blip r:embed="rId4">
            <a:alphaModFix/>
          </a:blip>
          <a:srcRect t="54175"/>
          <a:stretch/>
        </p:blipFill>
        <p:spPr>
          <a:xfrm rot="3284585">
            <a:off x="8672178" y="2738046"/>
            <a:ext cx="906175" cy="406027"/>
          </a:xfrm>
          <a:prstGeom prst="rect">
            <a:avLst/>
          </a:prstGeom>
          <a:noFill/>
          <a:ln>
            <a:noFill/>
          </a:ln>
        </p:spPr>
      </p:pic>
      <p:pic>
        <p:nvPicPr>
          <p:cNvPr id="209" name="Shape 209"/>
          <p:cNvPicPr preferRelativeResize="0"/>
          <p:nvPr/>
        </p:nvPicPr>
        <p:blipFill rotWithShape="1">
          <a:blip r:embed="rId4">
            <a:alphaModFix/>
          </a:blip>
          <a:srcRect b="50660"/>
          <a:stretch/>
        </p:blipFill>
        <p:spPr>
          <a:xfrm rot="2904028">
            <a:off x="3884333" y="4918460"/>
            <a:ext cx="906125" cy="437268"/>
          </a:xfrm>
          <a:prstGeom prst="rect">
            <a:avLst/>
          </a:prstGeom>
          <a:noFill/>
          <a:ln>
            <a:noFill/>
          </a:ln>
        </p:spPr>
      </p:pic>
      <p:sp>
        <p:nvSpPr>
          <p:cNvPr id="210" name="Shape 210"/>
          <p:cNvSpPr/>
          <p:nvPr/>
        </p:nvSpPr>
        <p:spPr>
          <a:xfrm>
            <a:off x="1064570" y="1628800"/>
            <a:ext cx="33123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grpSp>
        <p:nvGrpSpPr>
          <p:cNvPr id="211" name="Shape 211"/>
          <p:cNvGrpSpPr/>
          <p:nvPr/>
        </p:nvGrpSpPr>
        <p:grpSpPr>
          <a:xfrm>
            <a:off x="1224246" y="1788089"/>
            <a:ext cx="3007471" cy="4520451"/>
            <a:chOff x="0" y="0"/>
            <a:chExt cx="3007471" cy="4520450"/>
          </a:xfrm>
        </p:grpSpPr>
        <p:sp>
          <p:nvSpPr>
            <p:cNvPr id="212" name="Shape 212"/>
            <p:cNvSpPr/>
            <p:nvPr/>
          </p:nvSpPr>
          <p:spPr>
            <a:xfrm>
              <a:off x="0" y="3883354"/>
              <a:ext cx="3007471" cy="637096"/>
            </a:xfrm>
            <a:prstGeom prst="rect">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3" name="Shape 213"/>
            <p:cNvSpPr txBox="1"/>
            <p:nvPr/>
          </p:nvSpPr>
          <p:spPr>
            <a:xfrm>
              <a:off x="0" y="3883354"/>
              <a:ext cx="3007471" cy="637096"/>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Impact op kwaliteit en efficiëntie dienstverlening</a:t>
              </a:r>
              <a:endParaRPr sz="1200">
                <a:solidFill>
                  <a:schemeClr val="dk1"/>
                </a:solidFill>
                <a:latin typeface="FlandersArtSans-Regular" panose="00000500000000000000" pitchFamily="2" charset="0"/>
                <a:ea typeface="Arial"/>
                <a:cs typeface="Arial"/>
                <a:sym typeface="Arial"/>
              </a:endParaRPr>
            </a:p>
          </p:txBody>
        </p:sp>
        <p:sp>
          <p:nvSpPr>
            <p:cNvPr id="214" name="Shape 214"/>
            <p:cNvSpPr/>
            <p:nvPr/>
          </p:nvSpPr>
          <p:spPr>
            <a:xfrm rot="10800000">
              <a:off x="0" y="2913056"/>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5" name="Shape 215"/>
            <p:cNvSpPr txBox="1"/>
            <p:nvPr/>
          </p:nvSpPr>
          <p:spPr>
            <a:xfrm>
              <a:off x="0" y="2913056"/>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Meervoudige kosten om informatie te koppelen</a:t>
              </a:r>
              <a:endParaRPr sz="1200">
                <a:solidFill>
                  <a:schemeClr val="dk1"/>
                </a:solidFill>
                <a:latin typeface="FlandersArtSans-Regular" panose="00000500000000000000" pitchFamily="2" charset="0"/>
                <a:ea typeface="Arial"/>
                <a:cs typeface="Arial"/>
                <a:sym typeface="Arial"/>
              </a:endParaRPr>
            </a:p>
          </p:txBody>
        </p:sp>
        <p:sp>
          <p:nvSpPr>
            <p:cNvPr id="216" name="Shape 216"/>
            <p:cNvSpPr/>
            <p:nvPr/>
          </p:nvSpPr>
          <p:spPr>
            <a:xfrm rot="10800000">
              <a:off x="0" y="1942758"/>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7" name="Shape 217"/>
            <p:cNvSpPr txBox="1"/>
            <p:nvPr/>
          </p:nvSpPr>
          <p:spPr>
            <a:xfrm>
              <a:off x="0" y="1942758"/>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Authentieke bronnen bestaan als silo’s</a:t>
              </a:r>
              <a:endParaRPr sz="1200">
                <a:solidFill>
                  <a:schemeClr val="dk1"/>
                </a:solidFill>
                <a:latin typeface="FlandersArtSans-Regular" panose="00000500000000000000" pitchFamily="2" charset="0"/>
                <a:ea typeface="Arial"/>
                <a:cs typeface="Arial"/>
                <a:sym typeface="Arial"/>
              </a:endParaRPr>
            </a:p>
          </p:txBody>
        </p:sp>
        <p:sp>
          <p:nvSpPr>
            <p:cNvPr id="218" name="Shape 218"/>
            <p:cNvSpPr/>
            <p:nvPr/>
          </p:nvSpPr>
          <p:spPr>
            <a:xfrm rot="10800000">
              <a:off x="0" y="97246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19" name="Shape 219"/>
            <p:cNvSpPr txBox="1"/>
            <p:nvPr/>
          </p:nvSpPr>
          <p:spPr>
            <a:xfrm>
              <a:off x="0" y="97246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a:solidFill>
                    <a:schemeClr val="dk1"/>
                  </a:solidFill>
                  <a:latin typeface="FlandersArtSans-Regular" panose="00000500000000000000" pitchFamily="2" charset="0"/>
                  <a:ea typeface="Arial"/>
                  <a:cs typeface="Arial"/>
                  <a:sym typeface="Arial"/>
                </a:rPr>
                <a:t>Informatie wordt gestructureerd/gemodelleerd vanuit 1 perspectief</a:t>
              </a:r>
              <a:endParaRPr sz="1200">
                <a:solidFill>
                  <a:schemeClr val="dk1"/>
                </a:solidFill>
                <a:latin typeface="FlandersArtSans-Regular" panose="00000500000000000000" pitchFamily="2" charset="0"/>
                <a:ea typeface="Arial"/>
                <a:cs typeface="Arial"/>
                <a:sym typeface="Arial"/>
              </a:endParaRPr>
            </a:p>
          </p:txBody>
        </p:sp>
        <p:sp>
          <p:nvSpPr>
            <p:cNvPr id="220" name="Shape 220"/>
            <p:cNvSpPr/>
            <p:nvPr/>
          </p:nvSpPr>
          <p:spPr>
            <a:xfrm rot="10800000">
              <a:off x="0" y="0"/>
              <a:ext cx="3007471" cy="979854"/>
            </a:xfrm>
            <a:prstGeom prst="upArrowCallout">
              <a:avLst>
                <a:gd name="adj1" fmla="val 25000"/>
                <a:gd name="adj2" fmla="val 25000"/>
                <a:gd name="adj3" fmla="val 25000"/>
                <a:gd name="adj4" fmla="val 64977"/>
              </a:avLst>
            </a:prstGeom>
            <a:solidFill>
              <a:srgbClr val="FFF275"/>
            </a:solidFill>
            <a:ln w="25400" cap="flat" cmpd="sng">
              <a:solidFill>
                <a:schemeClr val="lt1"/>
              </a:solidFill>
              <a:prstDash val="solid"/>
              <a:round/>
              <a:headEnd type="none" w="sm" len="sm"/>
              <a:tailEnd type="none" w="sm" len="sm"/>
            </a:ln>
          </p:spPr>
          <p:txBody>
            <a:bodyPr spcFirstLastPara="1" wrap="square" lIns="91400" tIns="91400" rIns="91400" bIns="91400" anchor="ctr" anchorCtr="0">
              <a:noAutofit/>
            </a:bodyPr>
            <a:lstStyle/>
            <a:p>
              <a:endParaRPr sz="1400">
                <a:solidFill>
                  <a:srgbClr val="000000"/>
                </a:solidFill>
                <a:latin typeface="FlandersArtSans-Regular" panose="00000500000000000000" pitchFamily="2" charset="0"/>
                <a:ea typeface="Arial"/>
                <a:cs typeface="Arial"/>
                <a:sym typeface="Arial"/>
              </a:endParaRPr>
            </a:p>
          </p:txBody>
        </p:sp>
        <p:sp>
          <p:nvSpPr>
            <p:cNvPr id="221" name="Shape 221"/>
            <p:cNvSpPr txBox="1"/>
            <p:nvPr/>
          </p:nvSpPr>
          <p:spPr>
            <a:xfrm>
              <a:off x="0" y="0"/>
              <a:ext cx="3007471" cy="636680"/>
            </a:xfrm>
            <a:prstGeom prst="rect">
              <a:avLst/>
            </a:prstGeom>
            <a:noFill/>
            <a:ln>
              <a:noFill/>
            </a:ln>
          </p:spPr>
          <p:txBody>
            <a:bodyPr spcFirstLastPara="1" wrap="square" lIns="85300" tIns="85300" rIns="85300" bIns="85300" anchor="ctr" anchorCtr="0">
              <a:noAutofit/>
            </a:bodyPr>
            <a:lstStyle/>
            <a:p>
              <a:pPr algn="ctr">
                <a:lnSpc>
                  <a:spcPct val="90000"/>
                </a:lnSpc>
              </a:pPr>
              <a:r>
                <a:rPr lang="en-GB" sz="1200" dirty="0" err="1">
                  <a:solidFill>
                    <a:schemeClr val="dk1"/>
                  </a:solidFill>
                  <a:latin typeface="FlandersArtSans-Regular" panose="00000500000000000000" pitchFamily="2" charset="0"/>
                  <a:ea typeface="Arial"/>
                  <a:cs typeface="Arial"/>
                  <a:sym typeface="Arial"/>
                </a:rPr>
                <a:t>Applicaties</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kijken</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naar</a:t>
              </a:r>
              <a:r>
                <a:rPr lang="en-GB" sz="1200" dirty="0">
                  <a:solidFill>
                    <a:schemeClr val="dk1"/>
                  </a:solidFill>
                  <a:latin typeface="FlandersArtSans-Regular" panose="00000500000000000000" pitchFamily="2" charset="0"/>
                  <a:ea typeface="Arial"/>
                  <a:cs typeface="Arial"/>
                  <a:sym typeface="Arial"/>
                </a:rPr>
                <a:t> de </a:t>
              </a:r>
              <a:r>
                <a:rPr lang="en-GB" sz="1200" dirty="0" err="1">
                  <a:solidFill>
                    <a:schemeClr val="dk1"/>
                  </a:solidFill>
                  <a:latin typeface="FlandersArtSans-Regular" panose="00000500000000000000" pitchFamily="2" charset="0"/>
                  <a:ea typeface="Arial"/>
                  <a:cs typeface="Arial"/>
                  <a:sym typeface="Arial"/>
                </a:rPr>
                <a:t>reële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wereld</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vanuit</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verschillende</a:t>
              </a:r>
              <a:r>
                <a:rPr lang="en-GB" sz="1200" dirty="0">
                  <a:solidFill>
                    <a:schemeClr val="dk1"/>
                  </a:solidFill>
                  <a:latin typeface="FlandersArtSans-Regular" panose="00000500000000000000" pitchFamily="2" charset="0"/>
                  <a:ea typeface="Arial"/>
                  <a:cs typeface="Arial"/>
                  <a:sym typeface="Arial"/>
                </a:rPr>
                <a:t> </a:t>
              </a:r>
              <a:r>
                <a:rPr lang="en-GB" sz="1200" dirty="0" err="1">
                  <a:solidFill>
                    <a:schemeClr val="dk1"/>
                  </a:solidFill>
                  <a:latin typeface="FlandersArtSans-Regular" panose="00000500000000000000" pitchFamily="2" charset="0"/>
                  <a:ea typeface="Arial"/>
                  <a:cs typeface="Arial"/>
                  <a:sym typeface="Arial"/>
                </a:rPr>
                <a:t>perspectieven</a:t>
              </a:r>
              <a:endParaRPr sz="1200" dirty="0">
                <a:solidFill>
                  <a:schemeClr val="dk1"/>
                </a:solidFill>
                <a:latin typeface="FlandersArtSans-Regular" panose="00000500000000000000" pitchFamily="2" charset="0"/>
                <a:ea typeface="Arial"/>
                <a:cs typeface="Arial"/>
                <a:sym typeface="Arial"/>
              </a:endParaRPr>
            </a:p>
          </p:txBody>
        </p:sp>
      </p:grpSp>
      <p:pic>
        <p:nvPicPr>
          <p:cNvPr id="222" name="Shape 222"/>
          <p:cNvPicPr preferRelativeResize="0"/>
          <p:nvPr/>
        </p:nvPicPr>
        <p:blipFill rotWithShape="1">
          <a:blip r:embed="rId4">
            <a:alphaModFix/>
          </a:blip>
          <a:srcRect t="54175"/>
          <a:stretch/>
        </p:blipFill>
        <p:spPr>
          <a:xfrm rot="1779615">
            <a:off x="745761" y="6117390"/>
            <a:ext cx="906175" cy="406027"/>
          </a:xfrm>
          <a:prstGeom prst="rect">
            <a:avLst/>
          </a:prstGeom>
          <a:noFill/>
          <a:ln>
            <a:noFill/>
          </a:ln>
        </p:spPr>
      </p:pic>
      <p:pic>
        <p:nvPicPr>
          <p:cNvPr id="223" name="Shape 223"/>
          <p:cNvPicPr preferRelativeResize="0"/>
          <p:nvPr/>
        </p:nvPicPr>
        <p:blipFill rotWithShape="1">
          <a:blip r:embed="rId4">
            <a:alphaModFix/>
          </a:blip>
          <a:srcRect b="50660"/>
          <a:stretch/>
        </p:blipFill>
        <p:spPr>
          <a:xfrm rot="1346519">
            <a:off x="3890353" y="1469587"/>
            <a:ext cx="906125" cy="437268"/>
          </a:xfrm>
          <a:prstGeom prst="rect">
            <a:avLst/>
          </a:prstGeom>
          <a:noFill/>
          <a:ln>
            <a:noFill/>
          </a:ln>
        </p:spPr>
      </p:pic>
    </p:spTree>
    <p:extLst>
      <p:ext uri="{BB962C8B-B14F-4D97-AF65-F5344CB8AC3E}">
        <p14:creationId xmlns:p14="http://schemas.microsoft.com/office/powerpoint/2010/main" val="516860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p:nvPr/>
        </p:nvSpPr>
        <p:spPr>
          <a:xfrm>
            <a:off x="1064570" y="1628800"/>
            <a:ext cx="7873667" cy="4824536"/>
          </a:xfrm>
          <a:prstGeom prst="rect">
            <a:avLst/>
          </a:prstGeom>
          <a:solidFill>
            <a:schemeClr val="lt1"/>
          </a:solidFill>
          <a:ln w="114300" cap="sq" cmpd="sng">
            <a:solidFill>
              <a:srgbClr val="D8D8D8"/>
            </a:solidFill>
            <a:prstDash val="solid"/>
            <a:miter lim="8000"/>
            <a:headEnd type="none" w="sm" len="sm"/>
            <a:tailEnd type="none" w="sm" len="sm"/>
          </a:ln>
        </p:spPr>
        <p:txBody>
          <a:bodyPr spcFirstLastPara="1" wrap="square" lIns="45700" tIns="45700" rIns="45700" bIns="45700" anchor="ctr" anchorCtr="0">
            <a:noAutofit/>
          </a:bodyPr>
          <a:lstStyle/>
          <a:p>
            <a:endParaRPr sz="1800">
              <a:solidFill>
                <a:srgbClr val="000000"/>
              </a:solidFill>
              <a:latin typeface="FlandersArtSans-Regular" panose="00000500000000000000" pitchFamily="2" charset="0"/>
              <a:ea typeface="Arial"/>
              <a:cs typeface="Arial"/>
              <a:sym typeface="Arial"/>
            </a:endParaRPr>
          </a:p>
        </p:txBody>
      </p:sp>
      <p:pic>
        <p:nvPicPr>
          <p:cNvPr id="250" name="Shape 250"/>
          <p:cNvPicPr preferRelativeResize="0"/>
          <p:nvPr/>
        </p:nvPicPr>
        <p:blipFill rotWithShape="1">
          <a:blip r:embed="rId3">
            <a:alphaModFix/>
          </a:blip>
          <a:srcRect t="54175"/>
          <a:stretch/>
        </p:blipFill>
        <p:spPr>
          <a:xfrm rot="1779615">
            <a:off x="745761" y="6117390"/>
            <a:ext cx="906175" cy="406027"/>
          </a:xfrm>
          <a:prstGeom prst="rect">
            <a:avLst/>
          </a:prstGeom>
          <a:noFill/>
          <a:ln>
            <a:noFill/>
          </a:ln>
        </p:spPr>
      </p:pic>
      <p:pic>
        <p:nvPicPr>
          <p:cNvPr id="251" name="Shape 251"/>
          <p:cNvPicPr preferRelativeResize="0"/>
          <p:nvPr/>
        </p:nvPicPr>
        <p:blipFill rotWithShape="1">
          <a:blip r:embed="rId3">
            <a:alphaModFix/>
          </a:blip>
          <a:srcRect b="50660"/>
          <a:stretch/>
        </p:blipFill>
        <p:spPr>
          <a:xfrm rot="1346519">
            <a:off x="8502832" y="1380532"/>
            <a:ext cx="906125" cy="437268"/>
          </a:xfrm>
          <a:prstGeom prst="rect">
            <a:avLst/>
          </a:prstGeom>
          <a:noFill/>
          <a:ln>
            <a:noFill/>
          </a:ln>
        </p:spPr>
      </p:pic>
      <p:grpSp>
        <p:nvGrpSpPr>
          <p:cNvPr id="252" name="Shape 252"/>
          <p:cNvGrpSpPr/>
          <p:nvPr/>
        </p:nvGrpSpPr>
        <p:grpSpPr>
          <a:xfrm>
            <a:off x="1333216" y="2039671"/>
            <a:ext cx="7239569" cy="3663081"/>
            <a:chOff x="1202086" y="1576562"/>
            <a:chExt cx="9652758" cy="4884107"/>
          </a:xfrm>
        </p:grpSpPr>
        <p:grpSp>
          <p:nvGrpSpPr>
            <p:cNvPr id="253" name="Shape 253"/>
            <p:cNvGrpSpPr/>
            <p:nvPr/>
          </p:nvGrpSpPr>
          <p:grpSpPr>
            <a:xfrm>
              <a:off x="1202086" y="1576562"/>
              <a:ext cx="9652758" cy="4884107"/>
              <a:chOff x="838199" y="1692121"/>
              <a:chExt cx="9652758" cy="4884107"/>
            </a:xfrm>
          </p:grpSpPr>
          <p:grpSp>
            <p:nvGrpSpPr>
              <p:cNvPr id="254" name="Shape 254"/>
              <p:cNvGrpSpPr/>
              <p:nvPr/>
            </p:nvGrpSpPr>
            <p:grpSpPr>
              <a:xfrm>
                <a:off x="3251389" y="1692123"/>
                <a:ext cx="7239568" cy="4884105"/>
                <a:chOff x="3235384" y="2821128"/>
                <a:chExt cx="3609376" cy="2547895"/>
              </a:xfrm>
            </p:grpSpPr>
            <p:grpSp>
              <p:nvGrpSpPr>
                <p:cNvPr id="255" name="Shape 255"/>
                <p:cNvGrpSpPr/>
                <p:nvPr/>
              </p:nvGrpSpPr>
              <p:grpSpPr>
                <a:xfrm>
                  <a:off x="3235384" y="2821128"/>
                  <a:ext cx="3609376" cy="2547895"/>
                  <a:chOff x="2989837" y="2235322"/>
                  <a:chExt cx="3650187" cy="2267915"/>
                </a:xfrm>
              </p:grpSpPr>
              <p:sp>
                <p:nvSpPr>
                  <p:cNvPr id="256" name="Shape 256"/>
                  <p:cNvSpPr/>
                  <p:nvPr/>
                </p:nvSpPr>
                <p:spPr>
                  <a:xfrm>
                    <a:off x="4206566" y="2235322"/>
                    <a:ext cx="1216729" cy="226791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7" name="Shape 257"/>
                  <p:cNvSpPr txBox="1"/>
                  <p:nvPr/>
                </p:nvSpPr>
                <p:spPr>
                  <a:xfrm>
                    <a:off x="4272367" y="2294327"/>
                    <a:ext cx="1100749" cy="321186"/>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Businessanalisten</a:t>
                    </a:r>
                    <a:endParaRPr sz="1900">
                      <a:latin typeface="FlandersArtSans-Regular" panose="00000500000000000000" pitchFamily="2" charset="0"/>
                    </a:endParaRPr>
                  </a:p>
                </p:txBody>
              </p:sp>
              <p:sp>
                <p:nvSpPr>
                  <p:cNvPr id="258" name="Shape 258"/>
                  <p:cNvSpPr/>
                  <p:nvPr/>
                </p:nvSpPr>
                <p:spPr>
                  <a:xfrm>
                    <a:off x="5423295" y="2235322"/>
                    <a:ext cx="1216729" cy="2267313"/>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59" name="Shape 259"/>
                  <p:cNvSpPr/>
                  <p:nvPr/>
                </p:nvSpPr>
                <p:spPr>
                  <a:xfrm>
                    <a:off x="2989837" y="2235322"/>
                    <a:ext cx="1216729" cy="2267915"/>
                  </a:xfrm>
                  <a:prstGeom prst="rect">
                    <a:avLst/>
                  </a:prstGeom>
                  <a:solidFill>
                    <a:srgbClr val="FFE615"/>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0" name="Shape 260"/>
                  <p:cNvSpPr txBox="1"/>
                  <p:nvPr/>
                </p:nvSpPr>
                <p:spPr>
                  <a:xfrm>
                    <a:off x="5489096" y="2293726"/>
                    <a:ext cx="1100749" cy="3217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Ontwikkelaars</a:t>
                    </a:r>
                    <a:endParaRPr sz="1900">
                      <a:latin typeface="FlandersArtSans-Regular" panose="00000500000000000000" pitchFamily="2" charset="0"/>
                    </a:endParaRPr>
                  </a:p>
                </p:txBody>
              </p:sp>
              <p:sp>
                <p:nvSpPr>
                  <p:cNvPr id="261" name="Shape 261"/>
                  <p:cNvSpPr txBox="1"/>
                  <p:nvPr/>
                </p:nvSpPr>
                <p:spPr>
                  <a:xfrm>
                    <a:off x="3055638" y="2294327"/>
                    <a:ext cx="1101563" cy="321187"/>
                  </a:xfrm>
                  <a:prstGeom prst="rect">
                    <a:avLst/>
                  </a:prstGeom>
                  <a:noFill/>
                  <a:ln>
                    <a:noFill/>
                  </a:ln>
                </p:spPr>
                <p:txBody>
                  <a:bodyPr spcFirstLastPara="1" wrap="square" lIns="0" tIns="0" rIns="0" bIns="0" anchor="t" anchorCtr="0">
                    <a:noAutofit/>
                  </a:bodyPr>
                  <a:lstStyle/>
                  <a:p>
                    <a:pPr algn="ctr"/>
                    <a:r>
                      <a:rPr lang="en-GB" sz="1500" b="1" i="1">
                        <a:solidFill>
                          <a:srgbClr val="000000"/>
                        </a:solidFill>
                        <a:latin typeface="FlandersArtSans-Regular" panose="00000500000000000000" pitchFamily="2" charset="0"/>
                        <a:ea typeface="Calibri"/>
                        <a:cs typeface="Calibri"/>
                        <a:sym typeface="Calibri"/>
                      </a:rPr>
                      <a:t>Project managers</a:t>
                    </a:r>
                    <a:endParaRPr sz="1900">
                      <a:latin typeface="FlandersArtSans-Regular" panose="00000500000000000000" pitchFamily="2" charset="0"/>
                    </a:endParaRPr>
                  </a:p>
                </p:txBody>
              </p:sp>
            </p:grpSp>
            <p:sp>
              <p:nvSpPr>
                <p:cNvPr id="262" name="Shape 262"/>
                <p:cNvSpPr/>
                <p:nvPr/>
              </p:nvSpPr>
              <p:spPr>
                <a:xfrm>
                  <a:off x="3235384" y="4094809"/>
                  <a:ext cx="1154312" cy="1273537"/>
                </a:xfrm>
                <a:custGeom>
                  <a:avLst/>
                  <a:gdLst/>
                  <a:ahLst/>
                  <a:cxnLst/>
                  <a:rect l="0" t="0" r="0" b="0"/>
                  <a:pathLst>
                    <a:path w="120000" h="120000" extrusionOk="0">
                      <a:moveTo>
                        <a:pt x="120000" y="120000"/>
                      </a:moveTo>
                      <a:lnTo>
                        <a:pt x="120000" y="120000"/>
                      </a:lnTo>
                      <a:lnTo>
                        <a:pt x="104788" y="120000"/>
                      </a:lnTo>
                      <a:lnTo>
                        <a:pt x="104788" y="120000"/>
                      </a:lnTo>
                      <a:lnTo>
                        <a:pt x="104037" y="117617"/>
                      </a:lnTo>
                      <a:lnTo>
                        <a:pt x="103098" y="115404"/>
                      </a:lnTo>
                      <a:lnTo>
                        <a:pt x="102535" y="114382"/>
                      </a:lnTo>
                      <a:lnTo>
                        <a:pt x="101971" y="113361"/>
                      </a:lnTo>
                      <a:lnTo>
                        <a:pt x="101220" y="112510"/>
                      </a:lnTo>
                      <a:lnTo>
                        <a:pt x="100281" y="111829"/>
                      </a:lnTo>
                      <a:lnTo>
                        <a:pt x="100281" y="111829"/>
                      </a:lnTo>
                      <a:lnTo>
                        <a:pt x="99906" y="113191"/>
                      </a:lnTo>
                      <a:lnTo>
                        <a:pt x="99718" y="115234"/>
                      </a:lnTo>
                      <a:lnTo>
                        <a:pt x="99718" y="120000"/>
                      </a:lnTo>
                      <a:lnTo>
                        <a:pt x="99718" y="120000"/>
                      </a:lnTo>
                      <a:lnTo>
                        <a:pt x="0" y="120000"/>
                      </a:lnTo>
                      <a:lnTo>
                        <a:pt x="0" y="120000"/>
                      </a:lnTo>
                      <a:lnTo>
                        <a:pt x="0" y="112851"/>
                      </a:lnTo>
                      <a:lnTo>
                        <a:pt x="0" y="112851"/>
                      </a:lnTo>
                      <a:lnTo>
                        <a:pt x="1502" y="110127"/>
                      </a:lnTo>
                      <a:lnTo>
                        <a:pt x="2629" y="107404"/>
                      </a:lnTo>
                      <a:lnTo>
                        <a:pt x="3568" y="104510"/>
                      </a:lnTo>
                      <a:lnTo>
                        <a:pt x="4507" y="101617"/>
                      </a:lnTo>
                      <a:lnTo>
                        <a:pt x="6009" y="95659"/>
                      </a:lnTo>
                      <a:lnTo>
                        <a:pt x="7323" y="89702"/>
                      </a:lnTo>
                      <a:lnTo>
                        <a:pt x="8638" y="83914"/>
                      </a:lnTo>
                      <a:lnTo>
                        <a:pt x="9389" y="81021"/>
                      </a:lnTo>
                      <a:lnTo>
                        <a:pt x="10140" y="78297"/>
                      </a:lnTo>
                      <a:lnTo>
                        <a:pt x="11079" y="75744"/>
                      </a:lnTo>
                      <a:lnTo>
                        <a:pt x="12394" y="73361"/>
                      </a:lnTo>
                      <a:lnTo>
                        <a:pt x="13708" y="70978"/>
                      </a:lnTo>
                      <a:lnTo>
                        <a:pt x="15211" y="68936"/>
                      </a:lnTo>
                      <a:lnTo>
                        <a:pt x="15211" y="68936"/>
                      </a:lnTo>
                      <a:lnTo>
                        <a:pt x="16713" y="67404"/>
                      </a:lnTo>
                      <a:lnTo>
                        <a:pt x="18215" y="66042"/>
                      </a:lnTo>
                      <a:lnTo>
                        <a:pt x="19906" y="64851"/>
                      </a:lnTo>
                      <a:lnTo>
                        <a:pt x="21784" y="63829"/>
                      </a:lnTo>
                      <a:lnTo>
                        <a:pt x="23661" y="62978"/>
                      </a:lnTo>
                      <a:lnTo>
                        <a:pt x="25539" y="62127"/>
                      </a:lnTo>
                      <a:lnTo>
                        <a:pt x="29483" y="60595"/>
                      </a:lnTo>
                      <a:lnTo>
                        <a:pt x="33615" y="58893"/>
                      </a:lnTo>
                      <a:lnTo>
                        <a:pt x="37746" y="57191"/>
                      </a:lnTo>
                      <a:lnTo>
                        <a:pt x="39624" y="56170"/>
                      </a:lnTo>
                      <a:lnTo>
                        <a:pt x="41502" y="54978"/>
                      </a:lnTo>
                      <a:lnTo>
                        <a:pt x="43380" y="53617"/>
                      </a:lnTo>
                      <a:lnTo>
                        <a:pt x="45070" y="52085"/>
                      </a:lnTo>
                      <a:lnTo>
                        <a:pt x="45070" y="52085"/>
                      </a:lnTo>
                      <a:lnTo>
                        <a:pt x="45258" y="50042"/>
                      </a:lnTo>
                      <a:lnTo>
                        <a:pt x="45070" y="48170"/>
                      </a:lnTo>
                      <a:lnTo>
                        <a:pt x="44882" y="46468"/>
                      </a:lnTo>
                      <a:lnTo>
                        <a:pt x="44507" y="44936"/>
                      </a:lnTo>
                      <a:lnTo>
                        <a:pt x="43380" y="42042"/>
                      </a:lnTo>
                      <a:lnTo>
                        <a:pt x="42253" y="39319"/>
                      </a:lnTo>
                      <a:lnTo>
                        <a:pt x="42253" y="39319"/>
                      </a:lnTo>
                      <a:lnTo>
                        <a:pt x="42065" y="38978"/>
                      </a:lnTo>
                      <a:lnTo>
                        <a:pt x="41877" y="38978"/>
                      </a:lnTo>
                      <a:lnTo>
                        <a:pt x="41126" y="39319"/>
                      </a:lnTo>
                      <a:lnTo>
                        <a:pt x="40375" y="39829"/>
                      </a:lnTo>
                      <a:lnTo>
                        <a:pt x="40000" y="39829"/>
                      </a:lnTo>
                      <a:lnTo>
                        <a:pt x="39436" y="39829"/>
                      </a:lnTo>
                      <a:lnTo>
                        <a:pt x="39436" y="39829"/>
                      </a:lnTo>
                      <a:lnTo>
                        <a:pt x="38685" y="36085"/>
                      </a:lnTo>
                      <a:lnTo>
                        <a:pt x="37746" y="32510"/>
                      </a:lnTo>
                      <a:lnTo>
                        <a:pt x="37183" y="30638"/>
                      </a:lnTo>
                      <a:lnTo>
                        <a:pt x="36619" y="29106"/>
                      </a:lnTo>
                      <a:lnTo>
                        <a:pt x="35868" y="27404"/>
                      </a:lnTo>
                      <a:lnTo>
                        <a:pt x="34929" y="26042"/>
                      </a:lnTo>
                      <a:lnTo>
                        <a:pt x="34929" y="26042"/>
                      </a:lnTo>
                      <a:lnTo>
                        <a:pt x="35492" y="24680"/>
                      </a:lnTo>
                      <a:lnTo>
                        <a:pt x="35680" y="23148"/>
                      </a:lnTo>
                      <a:lnTo>
                        <a:pt x="35868" y="21617"/>
                      </a:lnTo>
                      <a:lnTo>
                        <a:pt x="35868" y="19914"/>
                      </a:lnTo>
                      <a:lnTo>
                        <a:pt x="35868" y="18382"/>
                      </a:lnTo>
                      <a:lnTo>
                        <a:pt x="35680" y="16851"/>
                      </a:lnTo>
                      <a:lnTo>
                        <a:pt x="34929" y="13787"/>
                      </a:lnTo>
                      <a:lnTo>
                        <a:pt x="34929" y="13787"/>
                      </a:lnTo>
                      <a:lnTo>
                        <a:pt x="36056" y="11234"/>
                      </a:lnTo>
                      <a:lnTo>
                        <a:pt x="37370" y="9191"/>
                      </a:lnTo>
                      <a:lnTo>
                        <a:pt x="38685" y="7489"/>
                      </a:lnTo>
                      <a:lnTo>
                        <a:pt x="40563" y="5617"/>
                      </a:lnTo>
                      <a:lnTo>
                        <a:pt x="40563" y="5617"/>
                      </a:lnTo>
                      <a:lnTo>
                        <a:pt x="41314" y="4765"/>
                      </a:lnTo>
                      <a:lnTo>
                        <a:pt x="41877" y="3914"/>
                      </a:lnTo>
                      <a:lnTo>
                        <a:pt x="42253" y="3063"/>
                      </a:lnTo>
                      <a:lnTo>
                        <a:pt x="42816" y="2553"/>
                      </a:lnTo>
                      <a:lnTo>
                        <a:pt x="42816" y="2553"/>
                      </a:lnTo>
                      <a:lnTo>
                        <a:pt x="43568" y="2212"/>
                      </a:lnTo>
                      <a:lnTo>
                        <a:pt x="44882" y="1702"/>
                      </a:lnTo>
                      <a:lnTo>
                        <a:pt x="48262" y="851"/>
                      </a:lnTo>
                      <a:lnTo>
                        <a:pt x="51830" y="170"/>
                      </a:lnTo>
                      <a:lnTo>
                        <a:pt x="53521" y="0"/>
                      </a:lnTo>
                      <a:lnTo>
                        <a:pt x="54647" y="0"/>
                      </a:lnTo>
                      <a:lnTo>
                        <a:pt x="54647" y="0"/>
                      </a:lnTo>
                      <a:lnTo>
                        <a:pt x="55211" y="170"/>
                      </a:lnTo>
                      <a:lnTo>
                        <a:pt x="55962" y="680"/>
                      </a:lnTo>
                      <a:lnTo>
                        <a:pt x="56713" y="1191"/>
                      </a:lnTo>
                      <a:lnTo>
                        <a:pt x="57464" y="1531"/>
                      </a:lnTo>
                      <a:lnTo>
                        <a:pt x="57464" y="1531"/>
                      </a:lnTo>
                      <a:lnTo>
                        <a:pt x="61220" y="2042"/>
                      </a:lnTo>
                      <a:lnTo>
                        <a:pt x="64788" y="2553"/>
                      </a:lnTo>
                      <a:lnTo>
                        <a:pt x="66478" y="2723"/>
                      </a:lnTo>
                      <a:lnTo>
                        <a:pt x="67981" y="3063"/>
                      </a:lnTo>
                      <a:lnTo>
                        <a:pt x="69295" y="3574"/>
                      </a:lnTo>
                      <a:lnTo>
                        <a:pt x="70422" y="4085"/>
                      </a:lnTo>
                      <a:lnTo>
                        <a:pt x="70422" y="4085"/>
                      </a:lnTo>
                      <a:lnTo>
                        <a:pt x="69859" y="3744"/>
                      </a:lnTo>
                      <a:lnTo>
                        <a:pt x="69483" y="3744"/>
                      </a:lnTo>
                      <a:lnTo>
                        <a:pt x="69295" y="3914"/>
                      </a:lnTo>
                      <a:lnTo>
                        <a:pt x="69483" y="4425"/>
                      </a:lnTo>
                      <a:lnTo>
                        <a:pt x="69859" y="5617"/>
                      </a:lnTo>
                      <a:lnTo>
                        <a:pt x="69859" y="5617"/>
                      </a:lnTo>
                      <a:lnTo>
                        <a:pt x="70234" y="6127"/>
                      </a:lnTo>
                      <a:lnTo>
                        <a:pt x="70985" y="6638"/>
                      </a:lnTo>
                      <a:lnTo>
                        <a:pt x="72300" y="7489"/>
                      </a:lnTo>
                      <a:lnTo>
                        <a:pt x="74929" y="8680"/>
                      </a:lnTo>
                      <a:lnTo>
                        <a:pt x="74929" y="8680"/>
                      </a:lnTo>
                      <a:lnTo>
                        <a:pt x="74553" y="9361"/>
                      </a:lnTo>
                      <a:lnTo>
                        <a:pt x="74553" y="10212"/>
                      </a:lnTo>
                      <a:lnTo>
                        <a:pt x="74741" y="11063"/>
                      </a:lnTo>
                      <a:lnTo>
                        <a:pt x="75117" y="11744"/>
                      </a:lnTo>
                      <a:lnTo>
                        <a:pt x="76056" y="13276"/>
                      </a:lnTo>
                      <a:lnTo>
                        <a:pt x="77183" y="14297"/>
                      </a:lnTo>
                      <a:lnTo>
                        <a:pt x="77183" y="14297"/>
                      </a:lnTo>
                      <a:lnTo>
                        <a:pt x="76807" y="15489"/>
                      </a:lnTo>
                      <a:lnTo>
                        <a:pt x="76431" y="16680"/>
                      </a:lnTo>
                      <a:lnTo>
                        <a:pt x="76244" y="18893"/>
                      </a:lnTo>
                      <a:lnTo>
                        <a:pt x="76244" y="21276"/>
                      </a:lnTo>
                      <a:lnTo>
                        <a:pt x="76431" y="23489"/>
                      </a:lnTo>
                      <a:lnTo>
                        <a:pt x="76619" y="25872"/>
                      </a:lnTo>
                      <a:lnTo>
                        <a:pt x="76619" y="28085"/>
                      </a:lnTo>
                      <a:lnTo>
                        <a:pt x="76619" y="30297"/>
                      </a:lnTo>
                      <a:lnTo>
                        <a:pt x="76056" y="32680"/>
                      </a:lnTo>
                      <a:lnTo>
                        <a:pt x="76056" y="32680"/>
                      </a:lnTo>
                      <a:lnTo>
                        <a:pt x="75305" y="34553"/>
                      </a:lnTo>
                      <a:lnTo>
                        <a:pt x="74178" y="36425"/>
                      </a:lnTo>
                      <a:lnTo>
                        <a:pt x="71924" y="40170"/>
                      </a:lnTo>
                      <a:lnTo>
                        <a:pt x="70798" y="42042"/>
                      </a:lnTo>
                      <a:lnTo>
                        <a:pt x="70234" y="44085"/>
                      </a:lnTo>
                      <a:lnTo>
                        <a:pt x="70046" y="45106"/>
                      </a:lnTo>
                      <a:lnTo>
                        <a:pt x="70046" y="46297"/>
                      </a:lnTo>
                      <a:lnTo>
                        <a:pt x="70046" y="47319"/>
                      </a:lnTo>
                      <a:lnTo>
                        <a:pt x="70422" y="48510"/>
                      </a:lnTo>
                      <a:lnTo>
                        <a:pt x="70422" y="48510"/>
                      </a:lnTo>
                      <a:lnTo>
                        <a:pt x="72676" y="49531"/>
                      </a:lnTo>
                      <a:lnTo>
                        <a:pt x="75117" y="50553"/>
                      </a:lnTo>
                      <a:lnTo>
                        <a:pt x="77746" y="51404"/>
                      </a:lnTo>
                      <a:lnTo>
                        <a:pt x="80187" y="52085"/>
                      </a:lnTo>
                      <a:lnTo>
                        <a:pt x="90704" y="54808"/>
                      </a:lnTo>
                      <a:lnTo>
                        <a:pt x="93145" y="55489"/>
                      </a:lnTo>
                      <a:lnTo>
                        <a:pt x="95774" y="56340"/>
                      </a:lnTo>
                      <a:lnTo>
                        <a:pt x="98028" y="57191"/>
                      </a:lnTo>
                      <a:lnTo>
                        <a:pt x="100469" y="58212"/>
                      </a:lnTo>
                      <a:lnTo>
                        <a:pt x="102535" y="59574"/>
                      </a:lnTo>
                      <a:lnTo>
                        <a:pt x="104600" y="60936"/>
                      </a:lnTo>
                      <a:lnTo>
                        <a:pt x="106478" y="62468"/>
                      </a:lnTo>
                      <a:lnTo>
                        <a:pt x="108169" y="64340"/>
                      </a:lnTo>
                      <a:lnTo>
                        <a:pt x="108169" y="64340"/>
                      </a:lnTo>
                      <a:lnTo>
                        <a:pt x="110046" y="66893"/>
                      </a:lnTo>
                      <a:lnTo>
                        <a:pt x="111924" y="70127"/>
                      </a:lnTo>
                      <a:lnTo>
                        <a:pt x="113802" y="73872"/>
                      </a:lnTo>
                      <a:lnTo>
                        <a:pt x="115492" y="77957"/>
                      </a:lnTo>
                      <a:lnTo>
                        <a:pt x="116995" y="82212"/>
                      </a:lnTo>
                      <a:lnTo>
                        <a:pt x="117934" y="86468"/>
                      </a:lnTo>
                      <a:lnTo>
                        <a:pt x="118309" y="88510"/>
                      </a:lnTo>
                      <a:lnTo>
                        <a:pt x="118497" y="90553"/>
                      </a:lnTo>
                      <a:lnTo>
                        <a:pt x="118497" y="92595"/>
                      </a:lnTo>
                      <a:lnTo>
                        <a:pt x="118309" y="94468"/>
                      </a:lnTo>
                      <a:lnTo>
                        <a:pt x="118309" y="94468"/>
                      </a:lnTo>
                      <a:lnTo>
                        <a:pt x="118122" y="95148"/>
                      </a:lnTo>
                      <a:lnTo>
                        <a:pt x="117934" y="95829"/>
                      </a:lnTo>
                      <a:lnTo>
                        <a:pt x="117183" y="97021"/>
                      </a:lnTo>
                      <a:lnTo>
                        <a:pt x="116431" y="98212"/>
                      </a:lnTo>
                      <a:lnTo>
                        <a:pt x="116056" y="99574"/>
                      </a:lnTo>
                      <a:lnTo>
                        <a:pt x="116056" y="99574"/>
                      </a:lnTo>
                      <a:lnTo>
                        <a:pt x="115868" y="100936"/>
                      </a:lnTo>
                      <a:lnTo>
                        <a:pt x="115868" y="102127"/>
                      </a:lnTo>
                      <a:lnTo>
                        <a:pt x="116056" y="104680"/>
                      </a:lnTo>
                      <a:lnTo>
                        <a:pt x="116807" y="107063"/>
                      </a:lnTo>
                      <a:lnTo>
                        <a:pt x="117558" y="109617"/>
                      </a:lnTo>
                      <a:lnTo>
                        <a:pt x="118497" y="112000"/>
                      </a:lnTo>
                      <a:lnTo>
                        <a:pt x="119248" y="114553"/>
                      </a:lnTo>
                      <a:lnTo>
                        <a:pt x="119812" y="117106"/>
                      </a:lnTo>
                      <a:lnTo>
                        <a:pt x="120000" y="118638"/>
                      </a:lnTo>
                      <a:lnTo>
                        <a:pt x="120000" y="120000"/>
                      </a:lnTo>
                      <a:lnTo>
                        <a:pt x="120000" y="120000"/>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3" name="Shape 263"/>
                <p:cNvSpPr/>
                <p:nvPr/>
              </p:nvSpPr>
              <p:spPr>
                <a:xfrm>
                  <a:off x="5752749" y="4086114"/>
                  <a:ext cx="980895" cy="1282570"/>
                </a:xfrm>
                <a:custGeom>
                  <a:avLst/>
                  <a:gdLst/>
                  <a:ahLst/>
                  <a:cxnLst/>
                  <a:rect l="0" t="0" r="0" b="0"/>
                  <a:pathLst>
                    <a:path w="120000" h="120000" extrusionOk="0">
                      <a:moveTo>
                        <a:pt x="52380" y="168"/>
                      </a:moveTo>
                      <a:lnTo>
                        <a:pt x="52380" y="168"/>
                      </a:lnTo>
                      <a:cubicBezTo>
                        <a:pt x="52668" y="108"/>
                        <a:pt x="52968" y="60"/>
                        <a:pt x="53256" y="0"/>
                      </a:cubicBezTo>
                      <a:lnTo>
                        <a:pt x="53484" y="0"/>
                      </a:lnTo>
                      <a:lnTo>
                        <a:pt x="53484" y="168"/>
                      </a:lnTo>
                      <a:cubicBezTo>
                        <a:pt x="53412" y="276"/>
                        <a:pt x="53328" y="396"/>
                        <a:pt x="53256" y="504"/>
                      </a:cubicBezTo>
                      <a:lnTo>
                        <a:pt x="52812" y="1020"/>
                      </a:lnTo>
                      <a:cubicBezTo>
                        <a:pt x="52368" y="1464"/>
                        <a:pt x="51936" y="1920"/>
                        <a:pt x="51492" y="2364"/>
                      </a:cubicBezTo>
                      <a:cubicBezTo>
                        <a:pt x="51348" y="2592"/>
                        <a:pt x="51192" y="2820"/>
                        <a:pt x="51048" y="3048"/>
                      </a:cubicBezTo>
                      <a:lnTo>
                        <a:pt x="51048" y="3720"/>
                      </a:lnTo>
                      <a:lnTo>
                        <a:pt x="51048" y="3720"/>
                      </a:lnTo>
                      <a:lnTo>
                        <a:pt x="56136" y="3048"/>
                      </a:lnTo>
                      <a:lnTo>
                        <a:pt x="58560" y="2868"/>
                      </a:lnTo>
                      <a:lnTo>
                        <a:pt x="60996" y="2868"/>
                      </a:lnTo>
                      <a:lnTo>
                        <a:pt x="63648" y="2868"/>
                      </a:lnTo>
                      <a:lnTo>
                        <a:pt x="66072" y="3048"/>
                      </a:lnTo>
                      <a:lnTo>
                        <a:pt x="68508" y="3384"/>
                      </a:lnTo>
                      <a:lnTo>
                        <a:pt x="70716" y="3720"/>
                      </a:lnTo>
                      <a:lnTo>
                        <a:pt x="72924" y="4392"/>
                      </a:lnTo>
                      <a:lnTo>
                        <a:pt x="74916" y="5244"/>
                      </a:lnTo>
                      <a:lnTo>
                        <a:pt x="76908" y="6084"/>
                      </a:lnTo>
                      <a:lnTo>
                        <a:pt x="78672" y="7272"/>
                      </a:lnTo>
                      <a:lnTo>
                        <a:pt x="80220" y="8616"/>
                      </a:lnTo>
                      <a:lnTo>
                        <a:pt x="81552" y="10140"/>
                      </a:lnTo>
                      <a:cubicBezTo>
                        <a:pt x="81924" y="10704"/>
                        <a:pt x="82284" y="11268"/>
                        <a:pt x="82656" y="11832"/>
                      </a:cubicBezTo>
                      <a:cubicBezTo>
                        <a:pt x="82944" y="12504"/>
                        <a:pt x="83244" y="13188"/>
                        <a:pt x="83532" y="13860"/>
                      </a:cubicBezTo>
                      <a:lnTo>
                        <a:pt x="83532" y="13860"/>
                      </a:lnTo>
                      <a:cubicBezTo>
                        <a:pt x="83604" y="14316"/>
                        <a:pt x="83688" y="14760"/>
                        <a:pt x="83760" y="15216"/>
                      </a:cubicBezTo>
                      <a:cubicBezTo>
                        <a:pt x="83832" y="15660"/>
                        <a:pt x="83904" y="16116"/>
                        <a:pt x="83976" y="16560"/>
                      </a:cubicBezTo>
                      <a:cubicBezTo>
                        <a:pt x="83904" y="17016"/>
                        <a:pt x="83832" y="17460"/>
                        <a:pt x="83760" y="17916"/>
                      </a:cubicBezTo>
                      <a:cubicBezTo>
                        <a:pt x="83688" y="18372"/>
                        <a:pt x="83604" y="18816"/>
                        <a:pt x="83532" y="19272"/>
                      </a:cubicBezTo>
                      <a:cubicBezTo>
                        <a:pt x="83244" y="20064"/>
                        <a:pt x="82944" y="20844"/>
                        <a:pt x="82656" y="21636"/>
                      </a:cubicBezTo>
                      <a:cubicBezTo>
                        <a:pt x="82584" y="22032"/>
                        <a:pt x="82500" y="22416"/>
                        <a:pt x="82428" y="22812"/>
                      </a:cubicBezTo>
                      <a:lnTo>
                        <a:pt x="82212" y="24000"/>
                      </a:lnTo>
                      <a:lnTo>
                        <a:pt x="82212" y="24000"/>
                      </a:lnTo>
                      <a:lnTo>
                        <a:pt x="82212" y="25860"/>
                      </a:lnTo>
                      <a:cubicBezTo>
                        <a:pt x="82356" y="26484"/>
                        <a:pt x="82512" y="27096"/>
                        <a:pt x="82656" y="27720"/>
                      </a:cubicBezTo>
                      <a:lnTo>
                        <a:pt x="83088" y="29916"/>
                      </a:lnTo>
                      <a:cubicBezTo>
                        <a:pt x="83160" y="30588"/>
                        <a:pt x="83244" y="31272"/>
                        <a:pt x="83316" y="31944"/>
                      </a:cubicBezTo>
                      <a:cubicBezTo>
                        <a:pt x="83244" y="32280"/>
                        <a:pt x="83160" y="32616"/>
                        <a:pt x="83088" y="32952"/>
                      </a:cubicBezTo>
                      <a:cubicBezTo>
                        <a:pt x="83016" y="33288"/>
                        <a:pt x="82944" y="33636"/>
                        <a:pt x="82872" y="33972"/>
                      </a:cubicBezTo>
                      <a:cubicBezTo>
                        <a:pt x="82800" y="34248"/>
                        <a:pt x="82728" y="34536"/>
                        <a:pt x="82656" y="34812"/>
                      </a:cubicBezTo>
                      <a:cubicBezTo>
                        <a:pt x="82512" y="35100"/>
                        <a:pt x="82356" y="35376"/>
                        <a:pt x="82212" y="35664"/>
                      </a:cubicBezTo>
                      <a:lnTo>
                        <a:pt x="81324" y="36336"/>
                      </a:lnTo>
                      <a:lnTo>
                        <a:pt x="80436" y="36840"/>
                      </a:lnTo>
                      <a:cubicBezTo>
                        <a:pt x="79992" y="37008"/>
                        <a:pt x="79560" y="37188"/>
                        <a:pt x="79116" y="37356"/>
                      </a:cubicBezTo>
                      <a:lnTo>
                        <a:pt x="77568" y="37692"/>
                      </a:lnTo>
                      <a:lnTo>
                        <a:pt x="77568" y="37692"/>
                      </a:lnTo>
                      <a:lnTo>
                        <a:pt x="77568" y="39216"/>
                      </a:lnTo>
                      <a:cubicBezTo>
                        <a:pt x="77424" y="39720"/>
                        <a:pt x="77268" y="40224"/>
                        <a:pt x="77124" y="40728"/>
                      </a:cubicBezTo>
                      <a:cubicBezTo>
                        <a:pt x="76752" y="41748"/>
                        <a:pt x="76392" y="42756"/>
                        <a:pt x="76020" y="43776"/>
                      </a:cubicBezTo>
                      <a:cubicBezTo>
                        <a:pt x="75876" y="44280"/>
                        <a:pt x="75720" y="44796"/>
                        <a:pt x="75576" y="45300"/>
                      </a:cubicBezTo>
                      <a:cubicBezTo>
                        <a:pt x="75504" y="45744"/>
                        <a:pt x="75432" y="46200"/>
                        <a:pt x="75360" y="46644"/>
                      </a:cubicBezTo>
                      <a:cubicBezTo>
                        <a:pt x="75432" y="47148"/>
                        <a:pt x="75504" y="47664"/>
                        <a:pt x="75576" y="48168"/>
                      </a:cubicBezTo>
                      <a:cubicBezTo>
                        <a:pt x="75804" y="48732"/>
                        <a:pt x="76020" y="49296"/>
                        <a:pt x="76248" y="49860"/>
                      </a:cubicBezTo>
                      <a:lnTo>
                        <a:pt x="76248" y="49860"/>
                      </a:lnTo>
                      <a:lnTo>
                        <a:pt x="78672" y="51216"/>
                      </a:lnTo>
                      <a:lnTo>
                        <a:pt x="80880" y="52560"/>
                      </a:lnTo>
                      <a:lnTo>
                        <a:pt x="85968" y="54924"/>
                      </a:lnTo>
                      <a:lnTo>
                        <a:pt x="95916" y="59160"/>
                      </a:lnTo>
                      <a:lnTo>
                        <a:pt x="100776" y="61356"/>
                      </a:lnTo>
                      <a:lnTo>
                        <a:pt x="105420" y="63720"/>
                      </a:lnTo>
                      <a:lnTo>
                        <a:pt x="107628" y="65076"/>
                      </a:lnTo>
                      <a:lnTo>
                        <a:pt x="109608" y="66420"/>
                      </a:lnTo>
                      <a:lnTo>
                        <a:pt x="111600" y="67944"/>
                      </a:lnTo>
                      <a:lnTo>
                        <a:pt x="113376" y="69636"/>
                      </a:lnTo>
                      <a:lnTo>
                        <a:pt x="113376" y="69636"/>
                      </a:lnTo>
                      <a:lnTo>
                        <a:pt x="114480" y="70812"/>
                      </a:lnTo>
                      <a:cubicBezTo>
                        <a:pt x="114768" y="71268"/>
                        <a:pt x="115068" y="71712"/>
                        <a:pt x="115356" y="72168"/>
                      </a:cubicBezTo>
                      <a:lnTo>
                        <a:pt x="116244" y="73524"/>
                      </a:lnTo>
                      <a:cubicBezTo>
                        <a:pt x="116460" y="73968"/>
                        <a:pt x="116688" y="74424"/>
                        <a:pt x="116904" y="74868"/>
                      </a:cubicBezTo>
                      <a:cubicBezTo>
                        <a:pt x="117204" y="75828"/>
                        <a:pt x="117492" y="76788"/>
                        <a:pt x="117792" y="77748"/>
                      </a:cubicBezTo>
                      <a:cubicBezTo>
                        <a:pt x="118008" y="78708"/>
                        <a:pt x="118236" y="79656"/>
                        <a:pt x="118452" y="80616"/>
                      </a:cubicBezTo>
                      <a:cubicBezTo>
                        <a:pt x="118524" y="81636"/>
                        <a:pt x="118608" y="82644"/>
                        <a:pt x="118680" y="83664"/>
                      </a:cubicBezTo>
                      <a:cubicBezTo>
                        <a:pt x="118608" y="84732"/>
                        <a:pt x="118524" y="85800"/>
                        <a:pt x="118452" y="86868"/>
                      </a:cubicBezTo>
                      <a:cubicBezTo>
                        <a:pt x="118380" y="87936"/>
                        <a:pt x="118308" y="89016"/>
                        <a:pt x="118236" y="90084"/>
                      </a:cubicBezTo>
                      <a:cubicBezTo>
                        <a:pt x="118092" y="91212"/>
                        <a:pt x="117936" y="92340"/>
                        <a:pt x="117792" y="93468"/>
                      </a:cubicBezTo>
                      <a:cubicBezTo>
                        <a:pt x="117492" y="95664"/>
                        <a:pt x="117204" y="97860"/>
                        <a:pt x="116904" y="100056"/>
                      </a:cubicBezTo>
                      <a:lnTo>
                        <a:pt x="116688" y="103440"/>
                      </a:lnTo>
                      <a:lnTo>
                        <a:pt x="116688" y="106812"/>
                      </a:lnTo>
                      <a:lnTo>
                        <a:pt x="116904" y="110196"/>
                      </a:lnTo>
                      <a:cubicBezTo>
                        <a:pt x="117048" y="111264"/>
                        <a:pt x="117204" y="112344"/>
                        <a:pt x="117348" y="113412"/>
                      </a:cubicBezTo>
                      <a:cubicBezTo>
                        <a:pt x="117720" y="114480"/>
                        <a:pt x="118080" y="115548"/>
                        <a:pt x="118452" y="116616"/>
                      </a:cubicBezTo>
                      <a:cubicBezTo>
                        <a:pt x="118668" y="117180"/>
                        <a:pt x="118896" y="117744"/>
                        <a:pt x="119112" y="118308"/>
                      </a:cubicBezTo>
                      <a:cubicBezTo>
                        <a:pt x="119412" y="118812"/>
                        <a:pt x="119700" y="119328"/>
                        <a:pt x="120000" y="119832"/>
                      </a:cubicBezTo>
                      <a:lnTo>
                        <a:pt x="120000" y="119832"/>
                      </a:lnTo>
                      <a:lnTo>
                        <a:pt x="107844" y="120000"/>
                      </a:lnTo>
                      <a:lnTo>
                        <a:pt x="104976" y="120000"/>
                      </a:lnTo>
                      <a:lnTo>
                        <a:pt x="102324" y="119664"/>
                      </a:lnTo>
                      <a:lnTo>
                        <a:pt x="100116" y="118980"/>
                      </a:lnTo>
                      <a:cubicBezTo>
                        <a:pt x="99888" y="118812"/>
                        <a:pt x="99672" y="118644"/>
                        <a:pt x="99444" y="118476"/>
                      </a:cubicBezTo>
                      <a:cubicBezTo>
                        <a:pt x="99228" y="118248"/>
                        <a:pt x="99000" y="118032"/>
                        <a:pt x="98784" y="117804"/>
                      </a:cubicBezTo>
                      <a:lnTo>
                        <a:pt x="98784" y="117804"/>
                      </a:lnTo>
                      <a:cubicBezTo>
                        <a:pt x="98568" y="117744"/>
                        <a:pt x="98340" y="117696"/>
                        <a:pt x="98124" y="117636"/>
                      </a:cubicBezTo>
                      <a:cubicBezTo>
                        <a:pt x="97980" y="117696"/>
                        <a:pt x="97824" y="117744"/>
                        <a:pt x="97680" y="117804"/>
                      </a:cubicBezTo>
                      <a:cubicBezTo>
                        <a:pt x="97608" y="117912"/>
                        <a:pt x="97536" y="118032"/>
                        <a:pt x="97464" y="118140"/>
                      </a:cubicBezTo>
                      <a:lnTo>
                        <a:pt x="97464" y="118644"/>
                      </a:lnTo>
                      <a:lnTo>
                        <a:pt x="97464" y="119496"/>
                      </a:lnTo>
                      <a:cubicBezTo>
                        <a:pt x="97392" y="119604"/>
                        <a:pt x="97308" y="119724"/>
                        <a:pt x="97236" y="119832"/>
                      </a:cubicBezTo>
                      <a:lnTo>
                        <a:pt x="96792" y="119832"/>
                      </a:lnTo>
                      <a:lnTo>
                        <a:pt x="96792" y="119832"/>
                      </a:lnTo>
                      <a:lnTo>
                        <a:pt x="23868" y="119832"/>
                      </a:lnTo>
                      <a:lnTo>
                        <a:pt x="23868" y="119832"/>
                      </a:lnTo>
                      <a:lnTo>
                        <a:pt x="23868" y="118476"/>
                      </a:lnTo>
                      <a:lnTo>
                        <a:pt x="23868" y="116952"/>
                      </a:lnTo>
                      <a:lnTo>
                        <a:pt x="23868" y="115776"/>
                      </a:lnTo>
                      <a:lnTo>
                        <a:pt x="23652" y="115272"/>
                      </a:lnTo>
                      <a:lnTo>
                        <a:pt x="23208" y="114756"/>
                      </a:lnTo>
                      <a:lnTo>
                        <a:pt x="23208" y="114756"/>
                      </a:lnTo>
                      <a:lnTo>
                        <a:pt x="22320" y="115104"/>
                      </a:lnTo>
                      <a:lnTo>
                        <a:pt x="21876" y="115440"/>
                      </a:lnTo>
                      <a:cubicBezTo>
                        <a:pt x="21732" y="115668"/>
                        <a:pt x="21576" y="115884"/>
                        <a:pt x="21432" y="116112"/>
                      </a:cubicBezTo>
                      <a:cubicBezTo>
                        <a:pt x="21360" y="116340"/>
                        <a:pt x="21288" y="116556"/>
                        <a:pt x="21216" y="116784"/>
                      </a:cubicBezTo>
                      <a:cubicBezTo>
                        <a:pt x="21144" y="117288"/>
                        <a:pt x="21072" y="117804"/>
                        <a:pt x="21000" y="118308"/>
                      </a:cubicBezTo>
                      <a:cubicBezTo>
                        <a:pt x="20856" y="118812"/>
                        <a:pt x="20700" y="119328"/>
                        <a:pt x="20556" y="119832"/>
                      </a:cubicBezTo>
                      <a:lnTo>
                        <a:pt x="20556" y="119832"/>
                      </a:lnTo>
                      <a:lnTo>
                        <a:pt x="0" y="119832"/>
                      </a:lnTo>
                      <a:lnTo>
                        <a:pt x="0" y="119832"/>
                      </a:lnTo>
                      <a:cubicBezTo>
                        <a:pt x="444" y="118992"/>
                        <a:pt x="876" y="118140"/>
                        <a:pt x="1320" y="117300"/>
                      </a:cubicBezTo>
                      <a:cubicBezTo>
                        <a:pt x="1692" y="116400"/>
                        <a:pt x="2064" y="115488"/>
                        <a:pt x="2436" y="114588"/>
                      </a:cubicBezTo>
                      <a:cubicBezTo>
                        <a:pt x="2652" y="113628"/>
                        <a:pt x="2880" y="112680"/>
                        <a:pt x="3096" y="111720"/>
                      </a:cubicBezTo>
                      <a:cubicBezTo>
                        <a:pt x="3240" y="110700"/>
                        <a:pt x="3396" y="109692"/>
                        <a:pt x="3540" y="108672"/>
                      </a:cubicBezTo>
                      <a:lnTo>
                        <a:pt x="3540" y="105468"/>
                      </a:lnTo>
                      <a:lnTo>
                        <a:pt x="3540" y="102252"/>
                      </a:lnTo>
                      <a:cubicBezTo>
                        <a:pt x="3396" y="100056"/>
                        <a:pt x="3240" y="97860"/>
                        <a:pt x="3096" y="95664"/>
                      </a:cubicBezTo>
                      <a:cubicBezTo>
                        <a:pt x="2880" y="93528"/>
                        <a:pt x="2652" y="91380"/>
                        <a:pt x="2436" y="89244"/>
                      </a:cubicBezTo>
                      <a:cubicBezTo>
                        <a:pt x="2292" y="87156"/>
                        <a:pt x="2136" y="85068"/>
                        <a:pt x="1992" y="82980"/>
                      </a:cubicBezTo>
                      <a:lnTo>
                        <a:pt x="1992" y="79944"/>
                      </a:lnTo>
                      <a:lnTo>
                        <a:pt x="2208" y="77244"/>
                      </a:lnTo>
                      <a:cubicBezTo>
                        <a:pt x="2352" y="76344"/>
                        <a:pt x="2508" y="75432"/>
                        <a:pt x="2652" y="74532"/>
                      </a:cubicBezTo>
                      <a:cubicBezTo>
                        <a:pt x="2868" y="73740"/>
                        <a:pt x="3096" y="72960"/>
                        <a:pt x="3312" y="72168"/>
                      </a:cubicBezTo>
                      <a:lnTo>
                        <a:pt x="3312" y="72168"/>
                      </a:lnTo>
                      <a:cubicBezTo>
                        <a:pt x="3528" y="71664"/>
                        <a:pt x="3756" y="71148"/>
                        <a:pt x="3972" y="70644"/>
                      </a:cubicBezTo>
                      <a:cubicBezTo>
                        <a:pt x="4272" y="70200"/>
                        <a:pt x="4560" y="69744"/>
                        <a:pt x="4860" y="69300"/>
                      </a:cubicBezTo>
                      <a:cubicBezTo>
                        <a:pt x="5232" y="68904"/>
                        <a:pt x="5592" y="68508"/>
                        <a:pt x="5964" y="68112"/>
                      </a:cubicBezTo>
                      <a:lnTo>
                        <a:pt x="7296" y="66924"/>
                      </a:lnTo>
                      <a:lnTo>
                        <a:pt x="8616" y="65916"/>
                      </a:lnTo>
                      <a:lnTo>
                        <a:pt x="10164" y="64896"/>
                      </a:lnTo>
                      <a:lnTo>
                        <a:pt x="11712" y="64056"/>
                      </a:lnTo>
                      <a:lnTo>
                        <a:pt x="13476" y="63216"/>
                      </a:lnTo>
                      <a:lnTo>
                        <a:pt x="17232" y="61860"/>
                      </a:lnTo>
                      <a:lnTo>
                        <a:pt x="21216" y="60504"/>
                      </a:lnTo>
                      <a:lnTo>
                        <a:pt x="29172" y="57972"/>
                      </a:lnTo>
                      <a:lnTo>
                        <a:pt x="29172" y="57972"/>
                      </a:lnTo>
                      <a:lnTo>
                        <a:pt x="31380" y="57132"/>
                      </a:lnTo>
                      <a:lnTo>
                        <a:pt x="33588" y="56112"/>
                      </a:lnTo>
                      <a:lnTo>
                        <a:pt x="37572" y="54084"/>
                      </a:lnTo>
                      <a:lnTo>
                        <a:pt x="39564" y="53076"/>
                      </a:lnTo>
                      <a:lnTo>
                        <a:pt x="41772" y="52392"/>
                      </a:lnTo>
                      <a:lnTo>
                        <a:pt x="44196" y="51720"/>
                      </a:lnTo>
                      <a:lnTo>
                        <a:pt x="47076" y="51384"/>
                      </a:lnTo>
                      <a:lnTo>
                        <a:pt x="47076" y="51384"/>
                      </a:lnTo>
                      <a:cubicBezTo>
                        <a:pt x="46704" y="49800"/>
                        <a:pt x="46344" y="48228"/>
                        <a:pt x="45972" y="46644"/>
                      </a:cubicBezTo>
                      <a:cubicBezTo>
                        <a:pt x="45744" y="45912"/>
                        <a:pt x="45528" y="45180"/>
                        <a:pt x="45300" y="44448"/>
                      </a:cubicBezTo>
                      <a:cubicBezTo>
                        <a:pt x="45084" y="43824"/>
                        <a:pt x="44856" y="43212"/>
                        <a:pt x="44640" y="42588"/>
                      </a:cubicBezTo>
                      <a:cubicBezTo>
                        <a:pt x="44268" y="42024"/>
                        <a:pt x="43908" y="41460"/>
                        <a:pt x="43536" y="40896"/>
                      </a:cubicBezTo>
                      <a:lnTo>
                        <a:pt x="42432" y="39216"/>
                      </a:lnTo>
                      <a:lnTo>
                        <a:pt x="40884" y="37860"/>
                      </a:lnTo>
                      <a:lnTo>
                        <a:pt x="39120" y="36672"/>
                      </a:lnTo>
                      <a:lnTo>
                        <a:pt x="39120" y="36672"/>
                      </a:lnTo>
                      <a:cubicBezTo>
                        <a:pt x="38388" y="33684"/>
                        <a:pt x="37644" y="30708"/>
                        <a:pt x="36912" y="27720"/>
                      </a:cubicBezTo>
                      <a:cubicBezTo>
                        <a:pt x="36612" y="26364"/>
                        <a:pt x="36324" y="25020"/>
                        <a:pt x="36024" y="23664"/>
                      </a:cubicBezTo>
                      <a:cubicBezTo>
                        <a:pt x="35952" y="23040"/>
                        <a:pt x="35868" y="22428"/>
                        <a:pt x="35796" y="21804"/>
                      </a:cubicBezTo>
                      <a:lnTo>
                        <a:pt x="35796" y="19944"/>
                      </a:lnTo>
                      <a:lnTo>
                        <a:pt x="35796" y="18084"/>
                      </a:lnTo>
                      <a:cubicBezTo>
                        <a:pt x="35868" y="17520"/>
                        <a:pt x="35952" y="16956"/>
                        <a:pt x="36024" y="16392"/>
                      </a:cubicBezTo>
                      <a:cubicBezTo>
                        <a:pt x="36168" y="15768"/>
                        <a:pt x="36324" y="15156"/>
                        <a:pt x="36468" y="14532"/>
                      </a:cubicBezTo>
                      <a:cubicBezTo>
                        <a:pt x="36684" y="13968"/>
                        <a:pt x="36912" y="13404"/>
                        <a:pt x="37128" y="12840"/>
                      </a:cubicBezTo>
                      <a:cubicBezTo>
                        <a:pt x="37428" y="12276"/>
                        <a:pt x="37716" y="11724"/>
                        <a:pt x="38016" y="11160"/>
                      </a:cubicBezTo>
                      <a:cubicBezTo>
                        <a:pt x="38388" y="10596"/>
                        <a:pt x="38748" y="10032"/>
                        <a:pt x="39120" y="9468"/>
                      </a:cubicBezTo>
                      <a:lnTo>
                        <a:pt x="40668" y="7944"/>
                      </a:lnTo>
                      <a:lnTo>
                        <a:pt x="42432" y="6252"/>
                      </a:lnTo>
                      <a:lnTo>
                        <a:pt x="42432" y="6252"/>
                      </a:lnTo>
                      <a:lnTo>
                        <a:pt x="43320" y="6252"/>
                      </a:lnTo>
                      <a:lnTo>
                        <a:pt x="44196" y="6252"/>
                      </a:lnTo>
                      <a:lnTo>
                        <a:pt x="45528" y="6084"/>
                      </a:lnTo>
                      <a:cubicBezTo>
                        <a:pt x="45972" y="5976"/>
                        <a:pt x="46404" y="5856"/>
                        <a:pt x="46848" y="5748"/>
                      </a:cubicBezTo>
                      <a:lnTo>
                        <a:pt x="47508" y="5748"/>
                      </a:lnTo>
                      <a:lnTo>
                        <a:pt x="48396" y="5748"/>
                      </a:lnTo>
                      <a:lnTo>
                        <a:pt x="48396" y="5748"/>
                      </a:lnTo>
                      <a:cubicBezTo>
                        <a:pt x="48612" y="5580"/>
                        <a:pt x="48840" y="5412"/>
                        <a:pt x="49056" y="5244"/>
                      </a:cubicBezTo>
                      <a:cubicBezTo>
                        <a:pt x="49284" y="5016"/>
                        <a:pt x="49500" y="4788"/>
                        <a:pt x="49728" y="4560"/>
                      </a:cubicBezTo>
                      <a:cubicBezTo>
                        <a:pt x="50016" y="4056"/>
                        <a:pt x="50316" y="3552"/>
                        <a:pt x="50604" y="3048"/>
                      </a:cubicBezTo>
                      <a:cubicBezTo>
                        <a:pt x="50832" y="2544"/>
                        <a:pt x="51048" y="2028"/>
                        <a:pt x="51276" y="1524"/>
                      </a:cubicBezTo>
                      <a:lnTo>
                        <a:pt x="51708" y="840"/>
                      </a:lnTo>
                      <a:lnTo>
                        <a:pt x="52380" y="168"/>
                      </a:lnTo>
                      <a:lnTo>
                        <a:pt x="52380" y="168"/>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sp>
              <p:nvSpPr>
                <p:cNvPr id="264" name="Shape 264"/>
                <p:cNvSpPr/>
                <p:nvPr/>
              </p:nvSpPr>
              <p:spPr>
                <a:xfrm>
                  <a:off x="4614867" y="4116486"/>
                  <a:ext cx="895992" cy="1251860"/>
                </a:xfrm>
                <a:custGeom>
                  <a:avLst/>
                  <a:gdLst/>
                  <a:ahLst/>
                  <a:cxnLst/>
                  <a:rect l="0" t="0" r="0" b="0"/>
                  <a:pathLst>
                    <a:path w="120000" h="120000" extrusionOk="0">
                      <a:moveTo>
                        <a:pt x="108145" y="54545"/>
                      </a:moveTo>
                      <a:lnTo>
                        <a:pt x="108145" y="54545"/>
                      </a:lnTo>
                      <a:lnTo>
                        <a:pt x="107903" y="50735"/>
                      </a:lnTo>
                      <a:lnTo>
                        <a:pt x="107661" y="48484"/>
                      </a:lnTo>
                      <a:lnTo>
                        <a:pt x="107177" y="46580"/>
                      </a:lnTo>
                      <a:lnTo>
                        <a:pt x="106209" y="44675"/>
                      </a:lnTo>
                      <a:lnTo>
                        <a:pt x="105725" y="43809"/>
                      </a:lnTo>
                      <a:lnTo>
                        <a:pt x="105000" y="42943"/>
                      </a:lnTo>
                      <a:lnTo>
                        <a:pt x="104274" y="42251"/>
                      </a:lnTo>
                      <a:lnTo>
                        <a:pt x="103306" y="41731"/>
                      </a:lnTo>
                      <a:lnTo>
                        <a:pt x="102096" y="41385"/>
                      </a:lnTo>
                      <a:lnTo>
                        <a:pt x="100887" y="41038"/>
                      </a:lnTo>
                      <a:lnTo>
                        <a:pt x="100887" y="41038"/>
                      </a:lnTo>
                      <a:lnTo>
                        <a:pt x="103306" y="46926"/>
                      </a:lnTo>
                      <a:lnTo>
                        <a:pt x="105483" y="53160"/>
                      </a:lnTo>
                      <a:lnTo>
                        <a:pt x="106451" y="56277"/>
                      </a:lnTo>
                      <a:lnTo>
                        <a:pt x="107177" y="59567"/>
                      </a:lnTo>
                      <a:lnTo>
                        <a:pt x="107661" y="63030"/>
                      </a:lnTo>
                      <a:lnTo>
                        <a:pt x="108145" y="66493"/>
                      </a:lnTo>
                      <a:lnTo>
                        <a:pt x="108145" y="66493"/>
                      </a:lnTo>
                      <a:lnTo>
                        <a:pt x="108387" y="67012"/>
                      </a:lnTo>
                      <a:lnTo>
                        <a:pt x="108870" y="67359"/>
                      </a:lnTo>
                      <a:lnTo>
                        <a:pt x="110322" y="68225"/>
                      </a:lnTo>
                      <a:lnTo>
                        <a:pt x="112258" y="68744"/>
                      </a:lnTo>
                      <a:lnTo>
                        <a:pt x="114193" y="69090"/>
                      </a:lnTo>
                      <a:lnTo>
                        <a:pt x="116129" y="68917"/>
                      </a:lnTo>
                      <a:lnTo>
                        <a:pt x="117096" y="68917"/>
                      </a:lnTo>
                      <a:lnTo>
                        <a:pt x="117822" y="68571"/>
                      </a:lnTo>
                      <a:lnTo>
                        <a:pt x="118548" y="68225"/>
                      </a:lnTo>
                      <a:lnTo>
                        <a:pt x="119032" y="67705"/>
                      </a:lnTo>
                      <a:lnTo>
                        <a:pt x="119516" y="67186"/>
                      </a:lnTo>
                      <a:lnTo>
                        <a:pt x="119758" y="66493"/>
                      </a:lnTo>
                      <a:lnTo>
                        <a:pt x="119758" y="66493"/>
                      </a:lnTo>
                      <a:lnTo>
                        <a:pt x="120000" y="67012"/>
                      </a:lnTo>
                      <a:lnTo>
                        <a:pt x="120000" y="67532"/>
                      </a:lnTo>
                      <a:lnTo>
                        <a:pt x="120000" y="68051"/>
                      </a:lnTo>
                      <a:lnTo>
                        <a:pt x="119758" y="68398"/>
                      </a:lnTo>
                      <a:lnTo>
                        <a:pt x="118790" y="69264"/>
                      </a:lnTo>
                      <a:lnTo>
                        <a:pt x="117580" y="69956"/>
                      </a:lnTo>
                      <a:lnTo>
                        <a:pt x="115887" y="70476"/>
                      </a:lnTo>
                      <a:lnTo>
                        <a:pt x="113951" y="70649"/>
                      </a:lnTo>
                      <a:lnTo>
                        <a:pt x="112258" y="70649"/>
                      </a:lnTo>
                      <a:lnTo>
                        <a:pt x="110322" y="70129"/>
                      </a:lnTo>
                      <a:lnTo>
                        <a:pt x="110322" y="70129"/>
                      </a:lnTo>
                      <a:lnTo>
                        <a:pt x="109596" y="71688"/>
                      </a:lnTo>
                      <a:lnTo>
                        <a:pt x="109354" y="73246"/>
                      </a:lnTo>
                      <a:lnTo>
                        <a:pt x="109354" y="74978"/>
                      </a:lnTo>
                      <a:lnTo>
                        <a:pt x="109596" y="76363"/>
                      </a:lnTo>
                      <a:lnTo>
                        <a:pt x="109596" y="76363"/>
                      </a:lnTo>
                      <a:lnTo>
                        <a:pt x="110080" y="76709"/>
                      </a:lnTo>
                      <a:lnTo>
                        <a:pt x="110806" y="76883"/>
                      </a:lnTo>
                      <a:lnTo>
                        <a:pt x="111532" y="76883"/>
                      </a:lnTo>
                      <a:lnTo>
                        <a:pt x="112258" y="76883"/>
                      </a:lnTo>
                      <a:lnTo>
                        <a:pt x="113951" y="76536"/>
                      </a:lnTo>
                      <a:lnTo>
                        <a:pt x="114435" y="76190"/>
                      </a:lnTo>
                      <a:lnTo>
                        <a:pt x="114677" y="75844"/>
                      </a:lnTo>
                      <a:lnTo>
                        <a:pt x="114677" y="75844"/>
                      </a:lnTo>
                      <a:lnTo>
                        <a:pt x="115161" y="76190"/>
                      </a:lnTo>
                      <a:lnTo>
                        <a:pt x="115161" y="76709"/>
                      </a:lnTo>
                      <a:lnTo>
                        <a:pt x="114919" y="77056"/>
                      </a:lnTo>
                      <a:lnTo>
                        <a:pt x="114193" y="77575"/>
                      </a:lnTo>
                      <a:lnTo>
                        <a:pt x="112741" y="78095"/>
                      </a:lnTo>
                      <a:lnTo>
                        <a:pt x="111048" y="78441"/>
                      </a:lnTo>
                      <a:lnTo>
                        <a:pt x="111048" y="78441"/>
                      </a:lnTo>
                      <a:lnTo>
                        <a:pt x="112016" y="78961"/>
                      </a:lnTo>
                      <a:lnTo>
                        <a:pt x="112983" y="79653"/>
                      </a:lnTo>
                      <a:lnTo>
                        <a:pt x="112983" y="80000"/>
                      </a:lnTo>
                      <a:lnTo>
                        <a:pt x="112741" y="80173"/>
                      </a:lnTo>
                      <a:lnTo>
                        <a:pt x="112016" y="80346"/>
                      </a:lnTo>
                      <a:lnTo>
                        <a:pt x="111048" y="80519"/>
                      </a:lnTo>
                      <a:lnTo>
                        <a:pt x="111048" y="80519"/>
                      </a:lnTo>
                      <a:lnTo>
                        <a:pt x="111048" y="80865"/>
                      </a:lnTo>
                      <a:lnTo>
                        <a:pt x="111532" y="81038"/>
                      </a:lnTo>
                      <a:lnTo>
                        <a:pt x="112500" y="81038"/>
                      </a:lnTo>
                      <a:lnTo>
                        <a:pt x="113709" y="81038"/>
                      </a:lnTo>
                      <a:lnTo>
                        <a:pt x="114677" y="81038"/>
                      </a:lnTo>
                      <a:lnTo>
                        <a:pt x="114677" y="81038"/>
                      </a:lnTo>
                      <a:lnTo>
                        <a:pt x="114435" y="81558"/>
                      </a:lnTo>
                      <a:lnTo>
                        <a:pt x="113709" y="82077"/>
                      </a:lnTo>
                      <a:lnTo>
                        <a:pt x="112983" y="82251"/>
                      </a:lnTo>
                      <a:lnTo>
                        <a:pt x="112016" y="82424"/>
                      </a:lnTo>
                      <a:lnTo>
                        <a:pt x="109838" y="82597"/>
                      </a:lnTo>
                      <a:lnTo>
                        <a:pt x="108870" y="82770"/>
                      </a:lnTo>
                      <a:lnTo>
                        <a:pt x="108145" y="83116"/>
                      </a:lnTo>
                      <a:lnTo>
                        <a:pt x="108145" y="83116"/>
                      </a:lnTo>
                      <a:lnTo>
                        <a:pt x="107661" y="87445"/>
                      </a:lnTo>
                      <a:lnTo>
                        <a:pt x="107177" y="92121"/>
                      </a:lnTo>
                      <a:lnTo>
                        <a:pt x="106935" y="96796"/>
                      </a:lnTo>
                      <a:lnTo>
                        <a:pt x="107177" y="101645"/>
                      </a:lnTo>
                      <a:lnTo>
                        <a:pt x="107419" y="106493"/>
                      </a:lnTo>
                      <a:lnTo>
                        <a:pt x="107903" y="111341"/>
                      </a:lnTo>
                      <a:lnTo>
                        <a:pt x="108629" y="115844"/>
                      </a:lnTo>
                      <a:lnTo>
                        <a:pt x="109596" y="120000"/>
                      </a:lnTo>
                      <a:lnTo>
                        <a:pt x="109596" y="120000"/>
                      </a:lnTo>
                      <a:lnTo>
                        <a:pt x="725" y="120000"/>
                      </a:lnTo>
                      <a:lnTo>
                        <a:pt x="725" y="120000"/>
                      </a:lnTo>
                      <a:lnTo>
                        <a:pt x="1451" y="117056"/>
                      </a:lnTo>
                      <a:lnTo>
                        <a:pt x="2177" y="113766"/>
                      </a:lnTo>
                      <a:lnTo>
                        <a:pt x="2661" y="109956"/>
                      </a:lnTo>
                      <a:lnTo>
                        <a:pt x="3145" y="105974"/>
                      </a:lnTo>
                      <a:lnTo>
                        <a:pt x="3387" y="101645"/>
                      </a:lnTo>
                      <a:lnTo>
                        <a:pt x="3387" y="97316"/>
                      </a:lnTo>
                      <a:lnTo>
                        <a:pt x="3387" y="92987"/>
                      </a:lnTo>
                      <a:lnTo>
                        <a:pt x="2903" y="88831"/>
                      </a:lnTo>
                      <a:lnTo>
                        <a:pt x="2903" y="88831"/>
                      </a:lnTo>
                      <a:lnTo>
                        <a:pt x="2177" y="85367"/>
                      </a:lnTo>
                      <a:lnTo>
                        <a:pt x="1451" y="81731"/>
                      </a:lnTo>
                      <a:lnTo>
                        <a:pt x="483" y="77922"/>
                      </a:lnTo>
                      <a:lnTo>
                        <a:pt x="0" y="74285"/>
                      </a:lnTo>
                      <a:lnTo>
                        <a:pt x="0" y="72380"/>
                      </a:lnTo>
                      <a:lnTo>
                        <a:pt x="0" y="70649"/>
                      </a:lnTo>
                      <a:lnTo>
                        <a:pt x="483" y="68917"/>
                      </a:lnTo>
                      <a:lnTo>
                        <a:pt x="967" y="67186"/>
                      </a:lnTo>
                      <a:lnTo>
                        <a:pt x="1935" y="65627"/>
                      </a:lnTo>
                      <a:lnTo>
                        <a:pt x="3145" y="64242"/>
                      </a:lnTo>
                      <a:lnTo>
                        <a:pt x="4596" y="63030"/>
                      </a:lnTo>
                      <a:lnTo>
                        <a:pt x="6532" y="61818"/>
                      </a:lnTo>
                      <a:lnTo>
                        <a:pt x="6532" y="61818"/>
                      </a:lnTo>
                      <a:lnTo>
                        <a:pt x="7741" y="61298"/>
                      </a:lnTo>
                      <a:lnTo>
                        <a:pt x="8951" y="60952"/>
                      </a:lnTo>
                      <a:lnTo>
                        <a:pt x="12096" y="60432"/>
                      </a:lnTo>
                      <a:lnTo>
                        <a:pt x="18870" y="59740"/>
                      </a:lnTo>
                      <a:lnTo>
                        <a:pt x="18870" y="59740"/>
                      </a:lnTo>
                      <a:lnTo>
                        <a:pt x="17903" y="58701"/>
                      </a:lnTo>
                      <a:lnTo>
                        <a:pt x="16693" y="57835"/>
                      </a:lnTo>
                      <a:lnTo>
                        <a:pt x="15241" y="56969"/>
                      </a:lnTo>
                      <a:lnTo>
                        <a:pt x="14032" y="56103"/>
                      </a:lnTo>
                      <a:lnTo>
                        <a:pt x="13064" y="55064"/>
                      </a:lnTo>
                      <a:lnTo>
                        <a:pt x="12580" y="53852"/>
                      </a:lnTo>
                      <a:lnTo>
                        <a:pt x="12338" y="53333"/>
                      </a:lnTo>
                      <a:lnTo>
                        <a:pt x="12338" y="52640"/>
                      </a:lnTo>
                      <a:lnTo>
                        <a:pt x="12580" y="51774"/>
                      </a:lnTo>
                      <a:lnTo>
                        <a:pt x="13064" y="50909"/>
                      </a:lnTo>
                      <a:lnTo>
                        <a:pt x="13064" y="50909"/>
                      </a:lnTo>
                      <a:lnTo>
                        <a:pt x="14516" y="52987"/>
                      </a:lnTo>
                      <a:lnTo>
                        <a:pt x="15241" y="54025"/>
                      </a:lnTo>
                      <a:lnTo>
                        <a:pt x="15967" y="55064"/>
                      </a:lnTo>
                      <a:lnTo>
                        <a:pt x="16935" y="55930"/>
                      </a:lnTo>
                      <a:lnTo>
                        <a:pt x="18145" y="56623"/>
                      </a:lnTo>
                      <a:lnTo>
                        <a:pt x="19838" y="56969"/>
                      </a:lnTo>
                      <a:lnTo>
                        <a:pt x="21774" y="57142"/>
                      </a:lnTo>
                      <a:lnTo>
                        <a:pt x="21774" y="57142"/>
                      </a:lnTo>
                      <a:lnTo>
                        <a:pt x="21774" y="56623"/>
                      </a:lnTo>
                      <a:lnTo>
                        <a:pt x="21290" y="55930"/>
                      </a:lnTo>
                      <a:lnTo>
                        <a:pt x="19838" y="54545"/>
                      </a:lnTo>
                      <a:lnTo>
                        <a:pt x="18870" y="53679"/>
                      </a:lnTo>
                      <a:lnTo>
                        <a:pt x="18387" y="52813"/>
                      </a:lnTo>
                      <a:lnTo>
                        <a:pt x="17903" y="51601"/>
                      </a:lnTo>
                      <a:lnTo>
                        <a:pt x="18145" y="50389"/>
                      </a:lnTo>
                      <a:lnTo>
                        <a:pt x="18145" y="50389"/>
                      </a:lnTo>
                      <a:lnTo>
                        <a:pt x="18870" y="50735"/>
                      </a:lnTo>
                      <a:lnTo>
                        <a:pt x="19354" y="51255"/>
                      </a:lnTo>
                      <a:lnTo>
                        <a:pt x="20080" y="52640"/>
                      </a:lnTo>
                      <a:lnTo>
                        <a:pt x="20806" y="53852"/>
                      </a:lnTo>
                      <a:lnTo>
                        <a:pt x="21290" y="54545"/>
                      </a:lnTo>
                      <a:lnTo>
                        <a:pt x="21774" y="55064"/>
                      </a:lnTo>
                      <a:lnTo>
                        <a:pt x="21774" y="55064"/>
                      </a:lnTo>
                      <a:lnTo>
                        <a:pt x="22500" y="54372"/>
                      </a:lnTo>
                      <a:lnTo>
                        <a:pt x="22741" y="54372"/>
                      </a:lnTo>
                      <a:lnTo>
                        <a:pt x="22983" y="54372"/>
                      </a:lnTo>
                      <a:lnTo>
                        <a:pt x="23709" y="54545"/>
                      </a:lnTo>
                      <a:lnTo>
                        <a:pt x="24677" y="55064"/>
                      </a:lnTo>
                      <a:lnTo>
                        <a:pt x="24677" y="55064"/>
                      </a:lnTo>
                      <a:lnTo>
                        <a:pt x="23709" y="53679"/>
                      </a:lnTo>
                      <a:lnTo>
                        <a:pt x="23225" y="52294"/>
                      </a:lnTo>
                      <a:lnTo>
                        <a:pt x="22741" y="50909"/>
                      </a:lnTo>
                      <a:lnTo>
                        <a:pt x="22500" y="49523"/>
                      </a:lnTo>
                      <a:lnTo>
                        <a:pt x="22258" y="47965"/>
                      </a:lnTo>
                      <a:lnTo>
                        <a:pt x="22500" y="46406"/>
                      </a:lnTo>
                      <a:lnTo>
                        <a:pt x="22741" y="43116"/>
                      </a:lnTo>
                      <a:lnTo>
                        <a:pt x="23467" y="39826"/>
                      </a:lnTo>
                      <a:lnTo>
                        <a:pt x="24435" y="36363"/>
                      </a:lnTo>
                      <a:lnTo>
                        <a:pt x="25403" y="32900"/>
                      </a:lnTo>
                      <a:lnTo>
                        <a:pt x="26129" y="29610"/>
                      </a:lnTo>
                      <a:lnTo>
                        <a:pt x="26129" y="29610"/>
                      </a:lnTo>
                      <a:lnTo>
                        <a:pt x="25161" y="29783"/>
                      </a:lnTo>
                      <a:lnTo>
                        <a:pt x="24435" y="30303"/>
                      </a:lnTo>
                      <a:lnTo>
                        <a:pt x="23951" y="30822"/>
                      </a:lnTo>
                      <a:lnTo>
                        <a:pt x="23709" y="31515"/>
                      </a:lnTo>
                      <a:lnTo>
                        <a:pt x="22983" y="32900"/>
                      </a:lnTo>
                      <a:lnTo>
                        <a:pt x="22500" y="34285"/>
                      </a:lnTo>
                      <a:lnTo>
                        <a:pt x="22500" y="34285"/>
                      </a:lnTo>
                      <a:lnTo>
                        <a:pt x="22016" y="33419"/>
                      </a:lnTo>
                      <a:lnTo>
                        <a:pt x="22016" y="32554"/>
                      </a:lnTo>
                      <a:lnTo>
                        <a:pt x="22258" y="31688"/>
                      </a:lnTo>
                      <a:lnTo>
                        <a:pt x="22741" y="30822"/>
                      </a:lnTo>
                      <a:lnTo>
                        <a:pt x="23951" y="29264"/>
                      </a:lnTo>
                      <a:lnTo>
                        <a:pt x="25403" y="28051"/>
                      </a:lnTo>
                      <a:lnTo>
                        <a:pt x="25403" y="28051"/>
                      </a:lnTo>
                      <a:lnTo>
                        <a:pt x="27096" y="22337"/>
                      </a:lnTo>
                      <a:lnTo>
                        <a:pt x="28306" y="19567"/>
                      </a:lnTo>
                      <a:lnTo>
                        <a:pt x="29516" y="16796"/>
                      </a:lnTo>
                      <a:lnTo>
                        <a:pt x="30967" y="14372"/>
                      </a:lnTo>
                      <a:lnTo>
                        <a:pt x="32661" y="11948"/>
                      </a:lnTo>
                      <a:lnTo>
                        <a:pt x="34354" y="9696"/>
                      </a:lnTo>
                      <a:lnTo>
                        <a:pt x="36290" y="7619"/>
                      </a:lnTo>
                      <a:lnTo>
                        <a:pt x="38709" y="5887"/>
                      </a:lnTo>
                      <a:lnTo>
                        <a:pt x="41129" y="4155"/>
                      </a:lnTo>
                      <a:lnTo>
                        <a:pt x="44032" y="2770"/>
                      </a:lnTo>
                      <a:lnTo>
                        <a:pt x="46935" y="1558"/>
                      </a:lnTo>
                      <a:lnTo>
                        <a:pt x="50322" y="692"/>
                      </a:lnTo>
                      <a:lnTo>
                        <a:pt x="53951" y="173"/>
                      </a:lnTo>
                      <a:lnTo>
                        <a:pt x="58064" y="0"/>
                      </a:lnTo>
                      <a:lnTo>
                        <a:pt x="62419" y="0"/>
                      </a:lnTo>
                      <a:lnTo>
                        <a:pt x="62419" y="0"/>
                      </a:lnTo>
                      <a:lnTo>
                        <a:pt x="64354" y="173"/>
                      </a:lnTo>
                      <a:lnTo>
                        <a:pt x="66048" y="519"/>
                      </a:lnTo>
                      <a:lnTo>
                        <a:pt x="67741" y="865"/>
                      </a:lnTo>
                      <a:lnTo>
                        <a:pt x="69435" y="1385"/>
                      </a:lnTo>
                      <a:lnTo>
                        <a:pt x="70887" y="1904"/>
                      </a:lnTo>
                      <a:lnTo>
                        <a:pt x="72338" y="2597"/>
                      </a:lnTo>
                      <a:lnTo>
                        <a:pt x="75000" y="4329"/>
                      </a:lnTo>
                      <a:lnTo>
                        <a:pt x="77419" y="6406"/>
                      </a:lnTo>
                      <a:lnTo>
                        <a:pt x="79596" y="8658"/>
                      </a:lnTo>
                      <a:lnTo>
                        <a:pt x="81532" y="11255"/>
                      </a:lnTo>
                      <a:lnTo>
                        <a:pt x="83467" y="14025"/>
                      </a:lnTo>
                      <a:lnTo>
                        <a:pt x="83467" y="14025"/>
                      </a:lnTo>
                      <a:lnTo>
                        <a:pt x="85645" y="17316"/>
                      </a:lnTo>
                      <a:lnTo>
                        <a:pt x="88064" y="20259"/>
                      </a:lnTo>
                      <a:lnTo>
                        <a:pt x="93145" y="26147"/>
                      </a:lnTo>
                      <a:lnTo>
                        <a:pt x="98225" y="31688"/>
                      </a:lnTo>
                      <a:lnTo>
                        <a:pt x="103790" y="37402"/>
                      </a:lnTo>
                      <a:lnTo>
                        <a:pt x="103790" y="37402"/>
                      </a:lnTo>
                      <a:lnTo>
                        <a:pt x="103064" y="36883"/>
                      </a:lnTo>
                      <a:lnTo>
                        <a:pt x="102338" y="36363"/>
                      </a:lnTo>
                      <a:lnTo>
                        <a:pt x="101370" y="34978"/>
                      </a:lnTo>
                      <a:lnTo>
                        <a:pt x="100645" y="34458"/>
                      </a:lnTo>
                      <a:lnTo>
                        <a:pt x="100161" y="33766"/>
                      </a:lnTo>
                      <a:lnTo>
                        <a:pt x="99193" y="33419"/>
                      </a:lnTo>
                      <a:lnTo>
                        <a:pt x="97983" y="33246"/>
                      </a:lnTo>
                      <a:lnTo>
                        <a:pt x="97983" y="33246"/>
                      </a:lnTo>
                      <a:lnTo>
                        <a:pt x="98225" y="34805"/>
                      </a:lnTo>
                      <a:lnTo>
                        <a:pt x="98709" y="36190"/>
                      </a:lnTo>
                      <a:lnTo>
                        <a:pt x="99435" y="37575"/>
                      </a:lnTo>
                      <a:lnTo>
                        <a:pt x="100403" y="38787"/>
                      </a:lnTo>
                      <a:lnTo>
                        <a:pt x="102822" y="40865"/>
                      </a:lnTo>
                      <a:lnTo>
                        <a:pt x="105241" y="42943"/>
                      </a:lnTo>
                      <a:lnTo>
                        <a:pt x="106451" y="44155"/>
                      </a:lnTo>
                      <a:lnTo>
                        <a:pt x="107419" y="45194"/>
                      </a:lnTo>
                      <a:lnTo>
                        <a:pt x="108145" y="46406"/>
                      </a:lnTo>
                      <a:lnTo>
                        <a:pt x="108870" y="47792"/>
                      </a:lnTo>
                      <a:lnTo>
                        <a:pt x="109112" y="49177"/>
                      </a:lnTo>
                      <a:lnTo>
                        <a:pt x="109354" y="50735"/>
                      </a:lnTo>
                      <a:lnTo>
                        <a:pt x="108870" y="52467"/>
                      </a:lnTo>
                      <a:lnTo>
                        <a:pt x="108145" y="54545"/>
                      </a:lnTo>
                      <a:lnTo>
                        <a:pt x="108145" y="54545"/>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5" name="Shape 265"/>
              <p:cNvSpPr/>
              <p:nvPr/>
            </p:nvSpPr>
            <p:spPr>
              <a:xfrm>
                <a:off x="838200" y="1692121"/>
                <a:ext cx="2413189" cy="4884105"/>
              </a:xfrm>
              <a:prstGeom prst="rect">
                <a:avLst/>
              </a:prstGeom>
              <a:solidFill>
                <a:srgbClr val="E8EBEE"/>
              </a:solidFill>
              <a:ln>
                <a:noFill/>
              </a:ln>
            </p:spPr>
            <p:txBody>
              <a:bodyPr spcFirstLastPara="1" wrap="square" lIns="68575" tIns="34275" rIns="68575" bIns="34275" anchor="ctr" anchorCtr="0">
                <a:noAutofit/>
              </a:bodyPr>
              <a:lstStyle/>
              <a:p>
                <a:pPr algn="ctr"/>
                <a:endParaRPr sz="1100">
                  <a:solidFill>
                    <a:schemeClr val="lt1"/>
                  </a:solidFill>
                  <a:latin typeface="Georgia"/>
                  <a:ea typeface="Georgia"/>
                  <a:cs typeface="Georgia"/>
                  <a:sym typeface="Georgia"/>
                </a:endParaRPr>
              </a:p>
            </p:txBody>
          </p:sp>
          <p:sp>
            <p:nvSpPr>
              <p:cNvPr id="266" name="Shape 266"/>
              <p:cNvSpPr txBox="1"/>
              <p:nvPr/>
            </p:nvSpPr>
            <p:spPr>
              <a:xfrm>
                <a:off x="946622" y="1817896"/>
                <a:ext cx="2184776" cy="692996"/>
              </a:xfrm>
              <a:prstGeom prst="rect">
                <a:avLst/>
              </a:prstGeom>
              <a:noFill/>
              <a:ln>
                <a:noFill/>
              </a:ln>
            </p:spPr>
            <p:txBody>
              <a:bodyPr spcFirstLastPara="1" wrap="square" lIns="0" tIns="0" rIns="0" bIns="0" anchor="t" anchorCtr="0">
                <a:noAutofit/>
              </a:bodyPr>
              <a:lstStyle/>
              <a:p>
                <a:pPr algn="ctr"/>
                <a:r>
                  <a:rPr lang="en-GB" sz="1500" b="1" i="1" dirty="0">
                    <a:solidFill>
                      <a:srgbClr val="000000"/>
                    </a:solidFill>
                    <a:latin typeface="FlandersArtSans-Regular" panose="00000500000000000000" pitchFamily="2" charset="0"/>
                    <a:ea typeface="Calibri"/>
                    <a:cs typeface="Calibri"/>
                    <a:sym typeface="Calibri"/>
                  </a:rPr>
                  <a:t>CIO’s &amp; </a:t>
                </a:r>
                <a:br>
                  <a:rPr lang="en-GB" sz="1500" b="1" i="1" dirty="0">
                    <a:solidFill>
                      <a:srgbClr val="000000"/>
                    </a:solidFill>
                    <a:latin typeface="FlandersArtSans-Regular" panose="00000500000000000000" pitchFamily="2" charset="0"/>
                    <a:ea typeface="Calibri"/>
                    <a:cs typeface="Calibri"/>
                    <a:sym typeface="Calibri"/>
                  </a:rPr>
                </a:br>
                <a:r>
                  <a:rPr lang="en-GB" sz="1500" b="1" i="1" dirty="0" err="1">
                    <a:solidFill>
                      <a:srgbClr val="000000"/>
                    </a:solidFill>
                    <a:latin typeface="FlandersArtSans-Regular" panose="00000500000000000000" pitchFamily="2" charset="0"/>
                    <a:ea typeface="Calibri"/>
                    <a:cs typeface="Calibri"/>
                    <a:sym typeface="Calibri"/>
                  </a:rPr>
                  <a:t>Productowners</a:t>
                </a:r>
                <a:endParaRPr sz="1500" b="1" i="1" dirty="0">
                  <a:solidFill>
                    <a:srgbClr val="000000"/>
                  </a:solidFill>
                  <a:latin typeface="FlandersArtSans-Regular" panose="00000500000000000000" pitchFamily="2" charset="0"/>
                  <a:ea typeface="Calibri"/>
                  <a:cs typeface="Calibri"/>
                  <a:sym typeface="Calibri"/>
                </a:endParaRPr>
              </a:p>
            </p:txBody>
          </p:sp>
          <p:sp>
            <p:nvSpPr>
              <p:cNvPr id="267" name="Shape 267"/>
              <p:cNvSpPr/>
              <p:nvPr/>
            </p:nvSpPr>
            <p:spPr>
              <a:xfrm>
                <a:off x="838199" y="4096548"/>
                <a:ext cx="2238328" cy="2478382"/>
              </a:xfrm>
              <a:custGeom>
                <a:avLst/>
                <a:gdLst/>
                <a:ahLst/>
                <a:cxnLst/>
                <a:rect l="0" t="0" r="0" b="0"/>
                <a:pathLst>
                  <a:path w="120000" h="120000" extrusionOk="0">
                    <a:moveTo>
                      <a:pt x="120000" y="119676"/>
                    </a:moveTo>
                    <a:lnTo>
                      <a:pt x="120000" y="119676"/>
                    </a:lnTo>
                    <a:lnTo>
                      <a:pt x="102936" y="119676"/>
                    </a:lnTo>
                    <a:lnTo>
                      <a:pt x="102936" y="119676"/>
                    </a:lnTo>
                    <a:cubicBezTo>
                      <a:pt x="102552" y="119222"/>
                      <a:pt x="102180" y="118767"/>
                      <a:pt x="101796" y="118312"/>
                    </a:cubicBezTo>
                    <a:lnTo>
                      <a:pt x="100668" y="116936"/>
                    </a:lnTo>
                    <a:lnTo>
                      <a:pt x="98772" y="114028"/>
                    </a:lnTo>
                    <a:cubicBezTo>
                      <a:pt x="98388" y="113573"/>
                      <a:pt x="98016" y="113106"/>
                      <a:pt x="97632" y="112651"/>
                    </a:cubicBezTo>
                    <a:lnTo>
                      <a:pt x="96300" y="111287"/>
                    </a:lnTo>
                    <a:lnTo>
                      <a:pt x="94980" y="110258"/>
                    </a:lnTo>
                    <a:cubicBezTo>
                      <a:pt x="94416" y="109971"/>
                      <a:pt x="93840" y="109695"/>
                      <a:pt x="93276" y="109408"/>
                    </a:cubicBezTo>
                    <a:lnTo>
                      <a:pt x="93276" y="109408"/>
                    </a:lnTo>
                    <a:cubicBezTo>
                      <a:pt x="93024" y="111179"/>
                      <a:pt x="92760" y="112939"/>
                      <a:pt x="92508" y="114710"/>
                    </a:cubicBezTo>
                    <a:cubicBezTo>
                      <a:pt x="92388" y="115571"/>
                      <a:pt x="92256" y="116421"/>
                      <a:pt x="92136" y="117283"/>
                    </a:cubicBezTo>
                    <a:cubicBezTo>
                      <a:pt x="91944" y="118085"/>
                      <a:pt x="91752" y="118875"/>
                      <a:pt x="91560" y="119676"/>
                    </a:cubicBezTo>
                    <a:lnTo>
                      <a:pt x="91560" y="119676"/>
                    </a:lnTo>
                    <a:lnTo>
                      <a:pt x="74508" y="119676"/>
                    </a:lnTo>
                    <a:lnTo>
                      <a:pt x="57444" y="119676"/>
                    </a:lnTo>
                    <a:lnTo>
                      <a:pt x="40380" y="119676"/>
                    </a:lnTo>
                    <a:lnTo>
                      <a:pt x="23892" y="119999"/>
                    </a:lnTo>
                    <a:cubicBezTo>
                      <a:pt x="23952" y="118982"/>
                      <a:pt x="24012" y="117953"/>
                      <a:pt x="24072" y="116936"/>
                    </a:cubicBezTo>
                    <a:cubicBezTo>
                      <a:pt x="24132" y="116254"/>
                      <a:pt x="24204" y="115559"/>
                      <a:pt x="24264" y="114877"/>
                    </a:cubicBezTo>
                    <a:cubicBezTo>
                      <a:pt x="24324" y="114195"/>
                      <a:pt x="24396" y="113513"/>
                      <a:pt x="24456" y="112831"/>
                    </a:cubicBezTo>
                    <a:lnTo>
                      <a:pt x="24456" y="110425"/>
                    </a:lnTo>
                    <a:lnTo>
                      <a:pt x="24456" y="110425"/>
                    </a:lnTo>
                    <a:lnTo>
                      <a:pt x="22944" y="111119"/>
                    </a:lnTo>
                    <a:lnTo>
                      <a:pt x="21804" y="111969"/>
                    </a:lnTo>
                    <a:cubicBezTo>
                      <a:pt x="21552" y="112316"/>
                      <a:pt x="21300" y="112651"/>
                      <a:pt x="21048" y="112998"/>
                    </a:cubicBezTo>
                    <a:cubicBezTo>
                      <a:pt x="20796" y="113453"/>
                      <a:pt x="20532" y="113920"/>
                      <a:pt x="20280" y="114375"/>
                    </a:cubicBezTo>
                    <a:cubicBezTo>
                      <a:pt x="19836" y="115284"/>
                      <a:pt x="19404" y="116194"/>
                      <a:pt x="18960" y="117103"/>
                    </a:cubicBezTo>
                    <a:cubicBezTo>
                      <a:pt x="18768" y="117558"/>
                      <a:pt x="18576" y="118025"/>
                      <a:pt x="18384" y="118480"/>
                    </a:cubicBezTo>
                    <a:cubicBezTo>
                      <a:pt x="18132" y="118875"/>
                      <a:pt x="17880" y="119281"/>
                      <a:pt x="17628" y="119676"/>
                    </a:cubicBezTo>
                    <a:lnTo>
                      <a:pt x="17628" y="119676"/>
                    </a:lnTo>
                    <a:lnTo>
                      <a:pt x="0" y="119676"/>
                    </a:lnTo>
                    <a:lnTo>
                      <a:pt x="0" y="119676"/>
                    </a:lnTo>
                    <a:cubicBezTo>
                      <a:pt x="564" y="118480"/>
                      <a:pt x="1140" y="117283"/>
                      <a:pt x="1704" y="116086"/>
                    </a:cubicBezTo>
                    <a:cubicBezTo>
                      <a:pt x="2208" y="114770"/>
                      <a:pt x="2724" y="113465"/>
                      <a:pt x="3228" y="112149"/>
                    </a:cubicBezTo>
                    <a:cubicBezTo>
                      <a:pt x="3672" y="110725"/>
                      <a:pt x="4104" y="109288"/>
                      <a:pt x="4548" y="107864"/>
                    </a:cubicBezTo>
                    <a:cubicBezTo>
                      <a:pt x="4932" y="106440"/>
                      <a:pt x="5304" y="105004"/>
                      <a:pt x="5688" y="103580"/>
                    </a:cubicBezTo>
                    <a:cubicBezTo>
                      <a:pt x="6072" y="102036"/>
                      <a:pt x="6444" y="100504"/>
                      <a:pt x="6828" y="98960"/>
                    </a:cubicBezTo>
                    <a:cubicBezTo>
                      <a:pt x="7080" y="97309"/>
                      <a:pt x="7332" y="95645"/>
                      <a:pt x="7584" y="93994"/>
                    </a:cubicBezTo>
                    <a:cubicBezTo>
                      <a:pt x="7776" y="92342"/>
                      <a:pt x="7956" y="90679"/>
                      <a:pt x="8148" y="89027"/>
                    </a:cubicBezTo>
                    <a:cubicBezTo>
                      <a:pt x="8280" y="87256"/>
                      <a:pt x="8400" y="85497"/>
                      <a:pt x="8532" y="83725"/>
                    </a:cubicBezTo>
                    <a:lnTo>
                      <a:pt x="8532" y="83725"/>
                    </a:lnTo>
                    <a:cubicBezTo>
                      <a:pt x="8652" y="81045"/>
                      <a:pt x="8784" y="78352"/>
                      <a:pt x="8904" y="75671"/>
                    </a:cubicBezTo>
                    <a:cubicBezTo>
                      <a:pt x="9036" y="74415"/>
                      <a:pt x="9156" y="73170"/>
                      <a:pt x="9288" y="71913"/>
                    </a:cubicBezTo>
                    <a:cubicBezTo>
                      <a:pt x="9420" y="70764"/>
                      <a:pt x="9540" y="69628"/>
                      <a:pt x="9672" y="68479"/>
                    </a:cubicBezTo>
                    <a:cubicBezTo>
                      <a:pt x="9924" y="67449"/>
                      <a:pt x="10176" y="66432"/>
                      <a:pt x="10428" y="65403"/>
                    </a:cubicBezTo>
                    <a:cubicBezTo>
                      <a:pt x="10620" y="64948"/>
                      <a:pt x="10800" y="64493"/>
                      <a:pt x="10992" y="64039"/>
                    </a:cubicBezTo>
                    <a:cubicBezTo>
                      <a:pt x="11184" y="63584"/>
                      <a:pt x="11376" y="63117"/>
                      <a:pt x="11568" y="62662"/>
                    </a:cubicBezTo>
                    <a:lnTo>
                      <a:pt x="12324" y="61298"/>
                    </a:lnTo>
                    <a:cubicBezTo>
                      <a:pt x="12576" y="60891"/>
                      <a:pt x="12828" y="60496"/>
                      <a:pt x="13080" y="60089"/>
                    </a:cubicBezTo>
                    <a:cubicBezTo>
                      <a:pt x="13464" y="59754"/>
                      <a:pt x="13836" y="59407"/>
                      <a:pt x="14220" y="59072"/>
                    </a:cubicBezTo>
                    <a:lnTo>
                      <a:pt x="15360" y="58043"/>
                    </a:lnTo>
                    <a:lnTo>
                      <a:pt x="15360" y="58043"/>
                    </a:lnTo>
                    <a:lnTo>
                      <a:pt x="16680" y="57014"/>
                    </a:lnTo>
                    <a:lnTo>
                      <a:pt x="18204" y="56331"/>
                    </a:lnTo>
                    <a:lnTo>
                      <a:pt x="19908" y="55637"/>
                    </a:lnTo>
                    <a:lnTo>
                      <a:pt x="21420" y="54955"/>
                    </a:lnTo>
                    <a:lnTo>
                      <a:pt x="25020" y="54105"/>
                    </a:lnTo>
                    <a:lnTo>
                      <a:pt x="28620" y="53423"/>
                    </a:lnTo>
                    <a:lnTo>
                      <a:pt x="32412" y="52729"/>
                    </a:lnTo>
                    <a:lnTo>
                      <a:pt x="36024" y="51879"/>
                    </a:lnTo>
                    <a:lnTo>
                      <a:pt x="39816" y="50850"/>
                    </a:lnTo>
                    <a:lnTo>
                      <a:pt x="41520" y="50168"/>
                    </a:lnTo>
                    <a:lnTo>
                      <a:pt x="43224" y="49306"/>
                    </a:lnTo>
                    <a:lnTo>
                      <a:pt x="43224" y="49306"/>
                    </a:lnTo>
                    <a:lnTo>
                      <a:pt x="43224" y="48110"/>
                    </a:lnTo>
                    <a:cubicBezTo>
                      <a:pt x="43164" y="47763"/>
                      <a:pt x="43092" y="47427"/>
                      <a:pt x="43032" y="47080"/>
                    </a:cubicBezTo>
                    <a:cubicBezTo>
                      <a:pt x="42972" y="46793"/>
                      <a:pt x="42900" y="46518"/>
                      <a:pt x="42840" y="46231"/>
                    </a:cubicBezTo>
                    <a:cubicBezTo>
                      <a:pt x="42720" y="45943"/>
                      <a:pt x="42588" y="45656"/>
                      <a:pt x="42468" y="45369"/>
                    </a:cubicBezTo>
                    <a:cubicBezTo>
                      <a:pt x="42156" y="44854"/>
                      <a:pt x="41832" y="44340"/>
                      <a:pt x="41520" y="43825"/>
                    </a:cubicBezTo>
                    <a:cubicBezTo>
                      <a:pt x="41388" y="43538"/>
                      <a:pt x="41268" y="43263"/>
                      <a:pt x="41136" y="42975"/>
                    </a:cubicBezTo>
                    <a:cubicBezTo>
                      <a:pt x="41076" y="42688"/>
                      <a:pt x="41004" y="42401"/>
                      <a:pt x="40944" y="42114"/>
                    </a:cubicBezTo>
                    <a:lnTo>
                      <a:pt x="40944" y="42114"/>
                    </a:lnTo>
                    <a:lnTo>
                      <a:pt x="39048" y="41779"/>
                    </a:lnTo>
                    <a:lnTo>
                      <a:pt x="37344" y="41264"/>
                    </a:lnTo>
                    <a:lnTo>
                      <a:pt x="35832" y="40582"/>
                    </a:lnTo>
                    <a:lnTo>
                      <a:pt x="34500" y="39720"/>
                    </a:lnTo>
                    <a:lnTo>
                      <a:pt x="33180" y="38691"/>
                    </a:lnTo>
                    <a:cubicBezTo>
                      <a:pt x="32868" y="38344"/>
                      <a:pt x="32544" y="38009"/>
                      <a:pt x="32232" y="37662"/>
                    </a:cubicBezTo>
                    <a:cubicBezTo>
                      <a:pt x="32040" y="37267"/>
                      <a:pt x="31848" y="36860"/>
                      <a:pt x="31656" y="36465"/>
                    </a:cubicBezTo>
                    <a:cubicBezTo>
                      <a:pt x="31536" y="36118"/>
                      <a:pt x="31404" y="35783"/>
                      <a:pt x="31284" y="35436"/>
                    </a:cubicBezTo>
                    <a:lnTo>
                      <a:pt x="31284" y="35436"/>
                    </a:lnTo>
                    <a:cubicBezTo>
                      <a:pt x="31224" y="35268"/>
                      <a:pt x="31152" y="35089"/>
                      <a:pt x="31092" y="34921"/>
                    </a:cubicBezTo>
                    <a:cubicBezTo>
                      <a:pt x="30960" y="34814"/>
                      <a:pt x="30840" y="34694"/>
                      <a:pt x="30708" y="34586"/>
                    </a:cubicBezTo>
                    <a:lnTo>
                      <a:pt x="29760" y="34072"/>
                    </a:lnTo>
                    <a:lnTo>
                      <a:pt x="28620" y="33724"/>
                    </a:lnTo>
                    <a:cubicBezTo>
                      <a:pt x="28176" y="33617"/>
                      <a:pt x="27744" y="33497"/>
                      <a:pt x="27300" y="33389"/>
                    </a:cubicBezTo>
                    <a:lnTo>
                      <a:pt x="27300" y="33389"/>
                    </a:lnTo>
                    <a:lnTo>
                      <a:pt x="27300" y="30816"/>
                    </a:lnTo>
                    <a:cubicBezTo>
                      <a:pt x="27360" y="30074"/>
                      <a:pt x="27432" y="29332"/>
                      <a:pt x="27492" y="28590"/>
                    </a:cubicBezTo>
                    <a:cubicBezTo>
                      <a:pt x="27684" y="27226"/>
                      <a:pt x="27864" y="25850"/>
                      <a:pt x="28056" y="24485"/>
                    </a:cubicBezTo>
                    <a:lnTo>
                      <a:pt x="28056" y="22427"/>
                    </a:lnTo>
                    <a:lnTo>
                      <a:pt x="28056" y="20369"/>
                    </a:lnTo>
                    <a:cubicBezTo>
                      <a:pt x="27864" y="19686"/>
                      <a:pt x="27684" y="19004"/>
                      <a:pt x="27492" y="18322"/>
                    </a:cubicBezTo>
                    <a:cubicBezTo>
                      <a:pt x="27240" y="17520"/>
                      <a:pt x="26976" y="16718"/>
                      <a:pt x="26724" y="15917"/>
                    </a:cubicBezTo>
                    <a:lnTo>
                      <a:pt x="26724" y="15917"/>
                    </a:lnTo>
                    <a:cubicBezTo>
                      <a:pt x="27228" y="15115"/>
                      <a:pt x="27744" y="14325"/>
                      <a:pt x="28248" y="13523"/>
                    </a:cubicBezTo>
                    <a:cubicBezTo>
                      <a:pt x="28812" y="12721"/>
                      <a:pt x="29388" y="11931"/>
                      <a:pt x="29952" y="11129"/>
                    </a:cubicBezTo>
                    <a:lnTo>
                      <a:pt x="32040" y="8903"/>
                    </a:lnTo>
                    <a:lnTo>
                      <a:pt x="33180" y="7874"/>
                    </a:lnTo>
                    <a:lnTo>
                      <a:pt x="34500" y="6845"/>
                    </a:lnTo>
                    <a:lnTo>
                      <a:pt x="35832" y="5995"/>
                    </a:lnTo>
                    <a:cubicBezTo>
                      <a:pt x="36276" y="5768"/>
                      <a:pt x="36708" y="5529"/>
                      <a:pt x="37152" y="5301"/>
                    </a:cubicBezTo>
                    <a:lnTo>
                      <a:pt x="38676" y="4619"/>
                    </a:lnTo>
                    <a:lnTo>
                      <a:pt x="40188" y="4104"/>
                    </a:lnTo>
                    <a:lnTo>
                      <a:pt x="41712" y="3769"/>
                    </a:lnTo>
                    <a:lnTo>
                      <a:pt x="43416" y="3590"/>
                    </a:lnTo>
                    <a:lnTo>
                      <a:pt x="45312" y="3422"/>
                    </a:lnTo>
                    <a:lnTo>
                      <a:pt x="47208" y="3590"/>
                    </a:lnTo>
                    <a:lnTo>
                      <a:pt x="47208" y="3590"/>
                    </a:lnTo>
                    <a:cubicBezTo>
                      <a:pt x="47520" y="3530"/>
                      <a:pt x="47844" y="3482"/>
                      <a:pt x="48156" y="3422"/>
                    </a:cubicBezTo>
                    <a:cubicBezTo>
                      <a:pt x="48408" y="3315"/>
                      <a:pt x="48660" y="3195"/>
                      <a:pt x="48912" y="3087"/>
                    </a:cubicBezTo>
                    <a:cubicBezTo>
                      <a:pt x="49032" y="2860"/>
                      <a:pt x="49164" y="2620"/>
                      <a:pt x="49284" y="2393"/>
                    </a:cubicBezTo>
                    <a:cubicBezTo>
                      <a:pt x="49476" y="2225"/>
                      <a:pt x="49668" y="2046"/>
                      <a:pt x="49860" y="1878"/>
                    </a:cubicBezTo>
                    <a:cubicBezTo>
                      <a:pt x="49980" y="1651"/>
                      <a:pt x="50112" y="1424"/>
                      <a:pt x="50232" y="1196"/>
                    </a:cubicBezTo>
                    <a:cubicBezTo>
                      <a:pt x="50424" y="1029"/>
                      <a:pt x="50616" y="849"/>
                      <a:pt x="50808" y="682"/>
                    </a:cubicBezTo>
                    <a:cubicBezTo>
                      <a:pt x="51000" y="514"/>
                      <a:pt x="51180" y="335"/>
                      <a:pt x="51372" y="167"/>
                    </a:cubicBezTo>
                    <a:cubicBezTo>
                      <a:pt x="51684" y="107"/>
                      <a:pt x="52008" y="59"/>
                      <a:pt x="52320" y="0"/>
                    </a:cubicBezTo>
                    <a:lnTo>
                      <a:pt x="52320" y="0"/>
                    </a:lnTo>
                    <a:lnTo>
                      <a:pt x="53460" y="0"/>
                    </a:lnTo>
                    <a:cubicBezTo>
                      <a:pt x="53592" y="59"/>
                      <a:pt x="53712" y="107"/>
                      <a:pt x="53844" y="167"/>
                    </a:cubicBezTo>
                    <a:cubicBezTo>
                      <a:pt x="53964" y="227"/>
                      <a:pt x="54096" y="287"/>
                      <a:pt x="54216" y="347"/>
                    </a:cubicBezTo>
                    <a:cubicBezTo>
                      <a:pt x="54276" y="454"/>
                      <a:pt x="54348" y="574"/>
                      <a:pt x="54408" y="682"/>
                    </a:cubicBezTo>
                    <a:cubicBezTo>
                      <a:pt x="54468" y="801"/>
                      <a:pt x="54540" y="909"/>
                      <a:pt x="54600" y="1029"/>
                    </a:cubicBezTo>
                    <a:lnTo>
                      <a:pt x="54600" y="2058"/>
                    </a:lnTo>
                    <a:lnTo>
                      <a:pt x="54600" y="2058"/>
                    </a:lnTo>
                    <a:lnTo>
                      <a:pt x="55164" y="1711"/>
                    </a:lnTo>
                    <a:cubicBezTo>
                      <a:pt x="55356" y="1591"/>
                      <a:pt x="55548" y="1483"/>
                      <a:pt x="55740" y="1364"/>
                    </a:cubicBezTo>
                    <a:lnTo>
                      <a:pt x="57060" y="1196"/>
                    </a:lnTo>
                    <a:lnTo>
                      <a:pt x="58392" y="1364"/>
                    </a:lnTo>
                    <a:lnTo>
                      <a:pt x="59712" y="1711"/>
                    </a:lnTo>
                    <a:lnTo>
                      <a:pt x="60852" y="2573"/>
                    </a:lnTo>
                    <a:lnTo>
                      <a:pt x="61800" y="3590"/>
                    </a:lnTo>
                    <a:cubicBezTo>
                      <a:pt x="62112" y="3997"/>
                      <a:pt x="62436" y="4392"/>
                      <a:pt x="62748" y="4799"/>
                    </a:cubicBezTo>
                    <a:cubicBezTo>
                      <a:pt x="62880" y="5253"/>
                      <a:pt x="63000" y="5708"/>
                      <a:pt x="63132" y="6163"/>
                    </a:cubicBezTo>
                    <a:lnTo>
                      <a:pt x="63132" y="6163"/>
                    </a:lnTo>
                    <a:lnTo>
                      <a:pt x="63696" y="6163"/>
                    </a:lnTo>
                    <a:lnTo>
                      <a:pt x="64080" y="6163"/>
                    </a:lnTo>
                    <a:cubicBezTo>
                      <a:pt x="64332" y="6043"/>
                      <a:pt x="64584" y="5935"/>
                      <a:pt x="64836" y="5816"/>
                    </a:cubicBezTo>
                    <a:cubicBezTo>
                      <a:pt x="65088" y="5756"/>
                      <a:pt x="65340" y="5708"/>
                      <a:pt x="65592" y="5648"/>
                    </a:cubicBezTo>
                    <a:lnTo>
                      <a:pt x="65976" y="5648"/>
                    </a:lnTo>
                    <a:lnTo>
                      <a:pt x="66540" y="5648"/>
                    </a:lnTo>
                    <a:lnTo>
                      <a:pt x="66540" y="5648"/>
                    </a:lnTo>
                    <a:lnTo>
                      <a:pt x="66540" y="6330"/>
                    </a:lnTo>
                    <a:lnTo>
                      <a:pt x="66540" y="6845"/>
                    </a:lnTo>
                    <a:cubicBezTo>
                      <a:pt x="66408" y="7072"/>
                      <a:pt x="66288" y="7300"/>
                      <a:pt x="66156" y="7527"/>
                    </a:cubicBezTo>
                    <a:cubicBezTo>
                      <a:pt x="65964" y="7755"/>
                      <a:pt x="65784" y="7994"/>
                      <a:pt x="65592" y="8221"/>
                    </a:cubicBezTo>
                    <a:cubicBezTo>
                      <a:pt x="65532" y="8389"/>
                      <a:pt x="65460" y="8568"/>
                      <a:pt x="65400" y="8736"/>
                    </a:cubicBezTo>
                    <a:lnTo>
                      <a:pt x="65400" y="9251"/>
                    </a:lnTo>
                    <a:lnTo>
                      <a:pt x="65400" y="9251"/>
                    </a:lnTo>
                    <a:lnTo>
                      <a:pt x="66732" y="10268"/>
                    </a:lnTo>
                    <a:cubicBezTo>
                      <a:pt x="66924" y="10495"/>
                      <a:pt x="67104" y="10735"/>
                      <a:pt x="67296" y="10962"/>
                    </a:cubicBezTo>
                    <a:cubicBezTo>
                      <a:pt x="67428" y="11249"/>
                      <a:pt x="67548" y="11524"/>
                      <a:pt x="67680" y="11812"/>
                    </a:cubicBezTo>
                    <a:lnTo>
                      <a:pt x="67680" y="11812"/>
                    </a:lnTo>
                    <a:lnTo>
                      <a:pt x="68820" y="11129"/>
                    </a:lnTo>
                    <a:lnTo>
                      <a:pt x="69384" y="10782"/>
                    </a:lnTo>
                    <a:cubicBezTo>
                      <a:pt x="69576" y="10615"/>
                      <a:pt x="69756" y="10435"/>
                      <a:pt x="69948" y="10268"/>
                    </a:cubicBezTo>
                    <a:lnTo>
                      <a:pt x="69948" y="10268"/>
                    </a:lnTo>
                    <a:cubicBezTo>
                      <a:pt x="69888" y="10387"/>
                      <a:pt x="69828" y="10495"/>
                      <a:pt x="69768" y="10615"/>
                    </a:cubicBezTo>
                    <a:lnTo>
                      <a:pt x="69768" y="11129"/>
                    </a:lnTo>
                    <a:lnTo>
                      <a:pt x="69948" y="11812"/>
                    </a:lnTo>
                    <a:cubicBezTo>
                      <a:pt x="70080" y="11979"/>
                      <a:pt x="70200" y="12159"/>
                      <a:pt x="70332" y="12326"/>
                    </a:cubicBezTo>
                    <a:cubicBezTo>
                      <a:pt x="70524" y="12554"/>
                      <a:pt x="70704" y="12781"/>
                      <a:pt x="70896" y="13008"/>
                    </a:cubicBezTo>
                    <a:cubicBezTo>
                      <a:pt x="71088" y="13176"/>
                      <a:pt x="71280" y="13355"/>
                      <a:pt x="71472" y="13523"/>
                    </a:cubicBezTo>
                    <a:cubicBezTo>
                      <a:pt x="71592" y="13750"/>
                      <a:pt x="71724" y="13978"/>
                      <a:pt x="71844" y="14205"/>
                    </a:cubicBezTo>
                    <a:cubicBezTo>
                      <a:pt x="71904" y="14492"/>
                      <a:pt x="71976" y="14780"/>
                      <a:pt x="72036" y="15067"/>
                    </a:cubicBezTo>
                    <a:cubicBezTo>
                      <a:pt x="71976" y="15186"/>
                      <a:pt x="71904" y="15294"/>
                      <a:pt x="71844" y="15414"/>
                    </a:cubicBezTo>
                    <a:lnTo>
                      <a:pt x="71664" y="15917"/>
                    </a:lnTo>
                    <a:lnTo>
                      <a:pt x="71664" y="15917"/>
                    </a:lnTo>
                    <a:lnTo>
                      <a:pt x="72984" y="16264"/>
                    </a:lnTo>
                    <a:lnTo>
                      <a:pt x="74316" y="16946"/>
                    </a:lnTo>
                    <a:cubicBezTo>
                      <a:pt x="74700" y="17173"/>
                      <a:pt x="75072" y="17412"/>
                      <a:pt x="75456" y="17640"/>
                    </a:cubicBezTo>
                    <a:cubicBezTo>
                      <a:pt x="75708" y="17927"/>
                      <a:pt x="75960" y="18202"/>
                      <a:pt x="76212" y="18490"/>
                    </a:cubicBezTo>
                    <a:lnTo>
                      <a:pt x="76212" y="18490"/>
                    </a:lnTo>
                    <a:cubicBezTo>
                      <a:pt x="75960" y="19399"/>
                      <a:pt x="75708" y="20321"/>
                      <a:pt x="75456" y="21230"/>
                    </a:cubicBezTo>
                    <a:cubicBezTo>
                      <a:pt x="75264" y="22140"/>
                      <a:pt x="75072" y="23061"/>
                      <a:pt x="74880" y="23971"/>
                    </a:cubicBezTo>
                    <a:cubicBezTo>
                      <a:pt x="74760" y="24940"/>
                      <a:pt x="74628" y="25910"/>
                      <a:pt x="74508" y="26879"/>
                    </a:cubicBezTo>
                    <a:cubicBezTo>
                      <a:pt x="74316" y="27741"/>
                      <a:pt x="74124" y="28590"/>
                      <a:pt x="73932" y="29452"/>
                    </a:cubicBezTo>
                    <a:cubicBezTo>
                      <a:pt x="73812" y="29907"/>
                      <a:pt x="73680" y="30362"/>
                      <a:pt x="73560" y="30816"/>
                    </a:cubicBezTo>
                    <a:cubicBezTo>
                      <a:pt x="73428" y="31211"/>
                      <a:pt x="73308" y="31618"/>
                      <a:pt x="73176" y="32013"/>
                    </a:cubicBezTo>
                    <a:cubicBezTo>
                      <a:pt x="72984" y="32408"/>
                      <a:pt x="72804" y="32815"/>
                      <a:pt x="72612" y="33210"/>
                    </a:cubicBezTo>
                    <a:cubicBezTo>
                      <a:pt x="72360" y="33617"/>
                      <a:pt x="72096" y="34012"/>
                      <a:pt x="71844" y="34419"/>
                    </a:cubicBezTo>
                    <a:cubicBezTo>
                      <a:pt x="71592" y="34754"/>
                      <a:pt x="71340" y="35101"/>
                      <a:pt x="71088" y="35436"/>
                    </a:cubicBezTo>
                    <a:lnTo>
                      <a:pt x="69948" y="36297"/>
                    </a:lnTo>
                    <a:lnTo>
                      <a:pt x="68628" y="37147"/>
                    </a:lnTo>
                    <a:lnTo>
                      <a:pt x="67104" y="38009"/>
                    </a:lnTo>
                    <a:lnTo>
                      <a:pt x="67104" y="38009"/>
                    </a:lnTo>
                    <a:lnTo>
                      <a:pt x="67104" y="39206"/>
                    </a:lnTo>
                    <a:cubicBezTo>
                      <a:pt x="67164" y="39553"/>
                      <a:pt x="67236" y="39888"/>
                      <a:pt x="67296" y="40235"/>
                    </a:cubicBezTo>
                    <a:cubicBezTo>
                      <a:pt x="67356" y="40582"/>
                      <a:pt x="67428" y="40917"/>
                      <a:pt x="67488" y="41264"/>
                    </a:cubicBezTo>
                    <a:cubicBezTo>
                      <a:pt x="67680" y="41551"/>
                      <a:pt x="67860" y="41827"/>
                      <a:pt x="68052" y="42114"/>
                    </a:cubicBezTo>
                    <a:cubicBezTo>
                      <a:pt x="68304" y="42688"/>
                      <a:pt x="68568" y="43251"/>
                      <a:pt x="68820" y="43825"/>
                    </a:cubicBezTo>
                    <a:cubicBezTo>
                      <a:pt x="68940" y="44112"/>
                      <a:pt x="69072" y="44400"/>
                      <a:pt x="69192" y="44687"/>
                    </a:cubicBezTo>
                    <a:cubicBezTo>
                      <a:pt x="69252" y="45034"/>
                      <a:pt x="69324" y="45369"/>
                      <a:pt x="69384" y="45716"/>
                    </a:cubicBezTo>
                    <a:lnTo>
                      <a:pt x="69384" y="45716"/>
                    </a:lnTo>
                    <a:lnTo>
                      <a:pt x="71844" y="46745"/>
                    </a:lnTo>
                    <a:lnTo>
                      <a:pt x="74124" y="47763"/>
                    </a:lnTo>
                    <a:lnTo>
                      <a:pt x="78480" y="49989"/>
                    </a:lnTo>
                    <a:lnTo>
                      <a:pt x="80760" y="51197"/>
                    </a:lnTo>
                    <a:lnTo>
                      <a:pt x="83028" y="52215"/>
                    </a:lnTo>
                    <a:lnTo>
                      <a:pt x="85500" y="53076"/>
                    </a:lnTo>
                    <a:lnTo>
                      <a:pt x="88152" y="53926"/>
                    </a:lnTo>
                    <a:lnTo>
                      <a:pt x="88152" y="53926"/>
                    </a:lnTo>
                    <a:lnTo>
                      <a:pt x="92136" y="54788"/>
                    </a:lnTo>
                    <a:lnTo>
                      <a:pt x="96108" y="55637"/>
                    </a:lnTo>
                    <a:lnTo>
                      <a:pt x="98196" y="55984"/>
                    </a:lnTo>
                    <a:lnTo>
                      <a:pt x="100092" y="56499"/>
                    </a:lnTo>
                    <a:lnTo>
                      <a:pt x="101796" y="57181"/>
                    </a:lnTo>
                    <a:lnTo>
                      <a:pt x="103512" y="58043"/>
                    </a:lnTo>
                    <a:lnTo>
                      <a:pt x="103512" y="58043"/>
                    </a:lnTo>
                    <a:lnTo>
                      <a:pt x="105216" y="59240"/>
                    </a:lnTo>
                    <a:cubicBezTo>
                      <a:pt x="105660" y="59634"/>
                      <a:pt x="106092" y="60041"/>
                      <a:pt x="106536" y="60436"/>
                    </a:cubicBezTo>
                    <a:lnTo>
                      <a:pt x="107868" y="61813"/>
                    </a:lnTo>
                    <a:cubicBezTo>
                      <a:pt x="108180" y="62327"/>
                      <a:pt x="108504" y="62830"/>
                      <a:pt x="108816" y="63344"/>
                    </a:cubicBezTo>
                    <a:cubicBezTo>
                      <a:pt x="109128" y="63919"/>
                      <a:pt x="109452" y="64481"/>
                      <a:pt x="109764" y="65056"/>
                    </a:cubicBezTo>
                    <a:cubicBezTo>
                      <a:pt x="110016" y="65630"/>
                      <a:pt x="110268" y="66193"/>
                      <a:pt x="110520" y="66767"/>
                    </a:cubicBezTo>
                    <a:cubicBezTo>
                      <a:pt x="110712" y="67449"/>
                      <a:pt x="110904" y="68144"/>
                      <a:pt x="111096" y="68826"/>
                    </a:cubicBezTo>
                    <a:cubicBezTo>
                      <a:pt x="111216" y="69448"/>
                      <a:pt x="111348" y="70082"/>
                      <a:pt x="111468" y="70705"/>
                    </a:cubicBezTo>
                    <a:lnTo>
                      <a:pt x="112224" y="75157"/>
                    </a:lnTo>
                    <a:cubicBezTo>
                      <a:pt x="112356" y="76700"/>
                      <a:pt x="112476" y="78244"/>
                      <a:pt x="112608" y="79788"/>
                    </a:cubicBezTo>
                    <a:cubicBezTo>
                      <a:pt x="112800" y="83151"/>
                      <a:pt x="112980" y="86526"/>
                      <a:pt x="113172" y="89889"/>
                    </a:cubicBezTo>
                    <a:lnTo>
                      <a:pt x="113172" y="89889"/>
                    </a:lnTo>
                    <a:cubicBezTo>
                      <a:pt x="113232" y="90511"/>
                      <a:pt x="113304" y="91145"/>
                      <a:pt x="113364" y="91768"/>
                    </a:cubicBezTo>
                    <a:cubicBezTo>
                      <a:pt x="113496" y="92342"/>
                      <a:pt x="113616" y="92905"/>
                      <a:pt x="113748" y="93479"/>
                    </a:cubicBezTo>
                    <a:cubicBezTo>
                      <a:pt x="114060" y="94616"/>
                      <a:pt x="114384" y="95765"/>
                      <a:pt x="114696" y="96902"/>
                    </a:cubicBezTo>
                    <a:cubicBezTo>
                      <a:pt x="115068" y="97931"/>
                      <a:pt x="115452" y="98960"/>
                      <a:pt x="115824" y="99990"/>
                    </a:cubicBezTo>
                    <a:cubicBezTo>
                      <a:pt x="115956" y="100564"/>
                      <a:pt x="116076" y="101126"/>
                      <a:pt x="116208" y="101701"/>
                    </a:cubicBezTo>
                    <a:cubicBezTo>
                      <a:pt x="116340" y="102216"/>
                      <a:pt x="116460" y="102730"/>
                      <a:pt x="116592" y="103245"/>
                    </a:cubicBezTo>
                    <a:lnTo>
                      <a:pt x="116592" y="103245"/>
                    </a:lnTo>
                    <a:lnTo>
                      <a:pt x="116772" y="105471"/>
                    </a:lnTo>
                    <a:cubicBezTo>
                      <a:pt x="116832" y="106153"/>
                      <a:pt x="116904" y="106835"/>
                      <a:pt x="116964" y="107517"/>
                    </a:cubicBezTo>
                    <a:cubicBezTo>
                      <a:pt x="117024" y="108714"/>
                      <a:pt x="117096" y="109923"/>
                      <a:pt x="117156" y="111119"/>
                    </a:cubicBezTo>
                    <a:cubicBezTo>
                      <a:pt x="117288" y="111694"/>
                      <a:pt x="117408" y="112256"/>
                      <a:pt x="117540" y="112831"/>
                    </a:cubicBezTo>
                    <a:cubicBezTo>
                      <a:pt x="117660" y="113405"/>
                      <a:pt x="117792" y="113968"/>
                      <a:pt x="117912" y="114542"/>
                    </a:cubicBezTo>
                    <a:cubicBezTo>
                      <a:pt x="118224" y="115057"/>
                      <a:pt x="118548" y="115571"/>
                      <a:pt x="118860" y="116086"/>
                    </a:cubicBezTo>
                    <a:lnTo>
                      <a:pt x="120000" y="117618"/>
                    </a:lnTo>
                    <a:lnTo>
                      <a:pt x="120000" y="117618"/>
                    </a:lnTo>
                    <a:lnTo>
                      <a:pt x="120000" y="119676"/>
                    </a:lnTo>
                    <a:lnTo>
                      <a:pt x="120000" y="119676"/>
                    </a:lnTo>
                    <a:close/>
                  </a:path>
                </a:pathLst>
              </a:custGeom>
              <a:solidFill>
                <a:srgbClr val="3F3F3F"/>
              </a:solidFill>
              <a:ln>
                <a:noFill/>
              </a:ln>
            </p:spPr>
            <p:txBody>
              <a:bodyPr spcFirstLastPara="1" wrap="square" lIns="68575" tIns="34275" rIns="68575" bIns="34275" anchor="t" anchorCtr="0">
                <a:noAutofit/>
              </a:bodyPr>
              <a:lstStyle/>
              <a:p>
                <a:endParaRPr sz="1100">
                  <a:solidFill>
                    <a:srgbClr val="000000"/>
                  </a:solidFill>
                  <a:latin typeface="FlandersArtSans-Regular" panose="00000500000000000000" pitchFamily="2" charset="0"/>
                  <a:ea typeface="Arial"/>
                  <a:cs typeface="Arial"/>
                  <a:sym typeface="Arial"/>
                </a:endParaRPr>
              </a:p>
            </p:txBody>
          </p:sp>
        </p:grpSp>
        <p:sp>
          <p:nvSpPr>
            <p:cNvPr id="268" name="Shape 268"/>
            <p:cNvSpPr txBox="1"/>
            <p:nvPr/>
          </p:nvSpPr>
          <p:spPr>
            <a:xfrm>
              <a:off x="132183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informatiestrategie</a:t>
              </a:r>
              <a:endParaRPr sz="1900">
                <a:latin typeface="FlandersArtSans-Regular" panose="00000500000000000000" pitchFamily="2" charset="0"/>
              </a:endParaRPr>
            </a:p>
          </p:txBody>
        </p:sp>
        <p:sp>
          <p:nvSpPr>
            <p:cNvPr id="269" name="Shape 269"/>
            <p:cNvSpPr txBox="1"/>
            <p:nvPr/>
          </p:nvSpPr>
          <p:spPr>
            <a:xfrm>
              <a:off x="3729482"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Integreren van informatiestrategie in projectplan</a:t>
              </a:r>
              <a:endParaRPr sz="1900">
                <a:latin typeface="FlandersArtSans-Regular" panose="00000500000000000000" pitchFamily="2" charset="0"/>
              </a:endParaRPr>
            </a:p>
          </p:txBody>
        </p:sp>
        <p:sp>
          <p:nvSpPr>
            <p:cNvPr id="270" name="Shape 270"/>
            <p:cNvSpPr txBox="1"/>
            <p:nvPr/>
          </p:nvSpPr>
          <p:spPr>
            <a:xfrm>
              <a:off x="6148456"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Uitwerken van informatiemodel op basis van behoeften</a:t>
              </a:r>
              <a:endParaRPr sz="1900">
                <a:latin typeface="FlandersArtSans-Regular" panose="00000500000000000000" pitchFamily="2" charset="0"/>
              </a:endParaRPr>
            </a:p>
          </p:txBody>
        </p:sp>
        <p:sp>
          <p:nvSpPr>
            <p:cNvPr id="271" name="Shape 271"/>
            <p:cNvSpPr txBox="1"/>
            <p:nvPr/>
          </p:nvSpPr>
          <p:spPr>
            <a:xfrm>
              <a:off x="8555861" y="2694505"/>
              <a:ext cx="2184776" cy="692996"/>
            </a:xfrm>
            <a:prstGeom prst="rect">
              <a:avLst/>
            </a:prstGeom>
            <a:noFill/>
            <a:ln>
              <a:noFill/>
            </a:ln>
          </p:spPr>
          <p:txBody>
            <a:bodyPr spcFirstLastPara="1" wrap="square" lIns="0" tIns="0" rIns="0" bIns="0" anchor="t" anchorCtr="0">
              <a:noAutofit/>
            </a:bodyPr>
            <a:lstStyle/>
            <a:p>
              <a:pPr algn="ctr"/>
              <a:r>
                <a:rPr lang="en-GB" sz="1200" b="1">
                  <a:solidFill>
                    <a:srgbClr val="000000"/>
                  </a:solidFill>
                  <a:latin typeface="FlandersArtSans-Regular" panose="00000500000000000000" pitchFamily="2" charset="0"/>
                  <a:ea typeface="Calibri"/>
                  <a:cs typeface="Calibri"/>
                  <a:sym typeface="Calibri"/>
                </a:rPr>
                <a:t>Implementeren van semantische afspraken in elektronische diensten</a:t>
              </a:r>
              <a:endParaRPr sz="1900">
                <a:latin typeface="FlandersArtSans-Regular" panose="00000500000000000000" pitchFamily="2" charset="0"/>
              </a:endParaRPr>
            </a:p>
          </p:txBody>
        </p:sp>
      </p:grpSp>
      <p:sp>
        <p:nvSpPr>
          <p:cNvPr id="272" name="Shape 272"/>
          <p:cNvSpPr txBox="1"/>
          <p:nvPr/>
        </p:nvSpPr>
        <p:spPr>
          <a:xfrm>
            <a:off x="912992" y="330048"/>
            <a:ext cx="8185209" cy="913173"/>
          </a:xfrm>
          <a:prstGeom prst="rect">
            <a:avLst/>
          </a:prstGeom>
          <a:noFill/>
          <a:ln>
            <a:noFill/>
          </a:ln>
        </p:spPr>
        <p:txBody>
          <a:bodyPr spcFirstLastPara="1" wrap="square" lIns="91400" tIns="45700" rIns="91400" bIns="45700" anchor="t" anchorCtr="0">
            <a:noAutofit/>
          </a:bodyPr>
          <a:lstStyle/>
          <a:p>
            <a:pPr>
              <a:lnSpc>
                <a:spcPct val="75000"/>
              </a:lnSpc>
            </a:pPr>
            <a:r>
              <a:rPr lang="en-GB" sz="3200" b="1" dirty="0">
                <a:solidFill>
                  <a:schemeClr val="dk1"/>
                </a:solidFill>
                <a:latin typeface="FlandersArtSans-Bold" panose="00000800000000000000" pitchFamily="2" charset="0"/>
                <a:ea typeface="Calibri"/>
                <a:cs typeface="Calibri"/>
                <a:sym typeface="Calibri"/>
              </a:rPr>
              <a:t>Voor </a:t>
            </a:r>
            <a:r>
              <a:rPr lang="en-GB" sz="3200" b="1" dirty="0" err="1">
                <a:solidFill>
                  <a:schemeClr val="dk1"/>
                </a:solidFill>
                <a:latin typeface="FlandersArtSans-Bold" panose="00000800000000000000" pitchFamily="2" charset="0"/>
                <a:ea typeface="Calibri"/>
                <a:cs typeface="Calibri"/>
                <a:sym typeface="Calibri"/>
              </a:rPr>
              <a:t>wie</a:t>
            </a:r>
            <a:r>
              <a:rPr lang="en-GB" sz="3200" b="1" dirty="0">
                <a:solidFill>
                  <a:schemeClr val="dk1"/>
                </a:solidFill>
                <a:latin typeface="FlandersArtSans-Bold" panose="00000800000000000000" pitchFamily="2" charset="0"/>
                <a:ea typeface="Calibri"/>
                <a:cs typeface="Calibri"/>
                <a:sym typeface="Calibri"/>
              </a:rPr>
              <a:t> is OSLO relevant?</a:t>
            </a:r>
            <a:endParaRPr sz="3200" b="1" i="1" dirty="0">
              <a:solidFill>
                <a:schemeClr val="dk1"/>
              </a:solidFill>
              <a:latin typeface="FlandersArtSans-Bold" panose="00000800000000000000" pitchFamily="2" charset="0"/>
              <a:ea typeface="Calibri"/>
              <a:cs typeface="Calibri"/>
              <a:sym typeface="Calibri"/>
            </a:endParaRPr>
          </a:p>
        </p:txBody>
      </p:sp>
    </p:spTree>
    <p:extLst>
      <p:ext uri="{BB962C8B-B14F-4D97-AF65-F5344CB8AC3E}">
        <p14:creationId xmlns:p14="http://schemas.microsoft.com/office/powerpoint/2010/main" val="283750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OSLO </a:t>
            </a:r>
            <a:r>
              <a:rPr lang="en-GB" dirty="0" err="1"/>
              <a:t>Adres</a:t>
            </a:r>
            <a:endParaRPr lang="en-GB" dirty="0"/>
          </a:p>
        </p:txBody>
      </p:sp>
      <p:sp>
        <p:nvSpPr>
          <p:cNvPr id="3" name="Title 2"/>
          <p:cNvSpPr>
            <a:spLocks noGrp="1"/>
          </p:cNvSpPr>
          <p:nvPr>
            <p:ph type="title"/>
          </p:nvPr>
        </p:nvSpPr>
        <p:spPr/>
        <p:txBody>
          <a:bodyPr/>
          <a:lstStyle/>
          <a:p>
            <a:r>
              <a:rPr lang="en-GB" dirty="0"/>
              <a:t>De </a:t>
            </a:r>
            <a:r>
              <a:rPr lang="en-GB" dirty="0" err="1"/>
              <a:t>standaard</a:t>
            </a:r>
            <a:endParaRPr lang="en-GB" dirty="0"/>
          </a:p>
        </p:txBody>
      </p:sp>
    </p:spTree>
    <p:extLst>
      <p:ext uri="{BB962C8B-B14F-4D97-AF65-F5344CB8AC3E}">
        <p14:creationId xmlns:p14="http://schemas.microsoft.com/office/powerpoint/2010/main" val="3075394061"/>
      </p:ext>
    </p:extLst>
  </p:cSld>
  <p:clrMapOvr>
    <a:masterClrMapping/>
  </p:clrMapOvr>
</p:sld>
</file>

<file path=ppt/theme/theme1.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EEBBAA58-7305-40B6-96FB-57860A0C78F6}" vid="{2D56A21C-4764-44E4-9B13-86BAD52A47A1}"/>
    </a:ext>
  </a:extLst>
</a:theme>
</file>

<file path=ppt/theme/theme2.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FA61B056BF04BB41EAF8746BED8CA" ma:contentTypeVersion="4" ma:contentTypeDescription="Create a new document." ma:contentTypeScope="" ma:versionID="3786946277948c8c3366da98db3fb6ae">
  <xsd:schema xmlns:xsd="http://www.w3.org/2001/XMLSchema" xmlns:xs="http://www.w3.org/2001/XMLSchema" xmlns:p="http://schemas.microsoft.com/office/2006/metadata/properties" xmlns:ns2="abd5de4e-6ecd-4522-a9f4-1c24c7648312" xmlns:ns3="d8af5a5f-e2e6-468c-9f28-f81d99523fed" targetNamespace="http://schemas.microsoft.com/office/2006/metadata/properties" ma:root="true" ma:fieldsID="f09d434fbb825704eb23e1c37b8c9dd4" ns2:_="" ns3:_="">
    <xsd:import namespace="abd5de4e-6ecd-4522-a9f4-1c24c7648312"/>
    <xsd:import namespace="d8af5a5f-e2e6-468c-9f28-f81d99523fed"/>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5de4e-6ecd-4522-a9f4-1c24c76483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af5a5f-e2e6-468c-9f28-f81d99523fed"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9776DB7-FDCD-4284-8A14-82DE19B2970F}"/>
</file>

<file path=customXml/itemProps2.xml><?xml version="1.0" encoding="utf-8"?>
<ds:datastoreItem xmlns:ds="http://schemas.openxmlformats.org/officeDocument/2006/customXml" ds:itemID="{1E13191C-8751-41F0-A662-3C6E7114E60D}"/>
</file>

<file path=customXml/itemProps3.xml><?xml version="1.0" encoding="utf-8"?>
<ds:datastoreItem xmlns:ds="http://schemas.openxmlformats.org/officeDocument/2006/customXml" ds:itemID="{E345DB30-3319-46D6-B709-152999E73AB6}"/>
</file>

<file path=docProps/app.xml><?xml version="1.0" encoding="utf-8"?>
<Properties xmlns="http://schemas.openxmlformats.org/officeDocument/2006/extended-properties" xmlns:vt="http://schemas.openxmlformats.org/officeDocument/2006/docPropsVTypes">
  <Template>AIVPresentatie</Template>
  <TotalTime>1491</TotalTime>
  <Words>952</Words>
  <Application>Microsoft Office PowerPoint</Application>
  <PresentationFormat>A4 Paper (210x297 mm)</PresentationFormat>
  <Paragraphs>316</Paragraphs>
  <Slides>44</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FlandersArtSans-Light</vt:lpstr>
      <vt:lpstr>Wingdings</vt:lpstr>
      <vt:lpstr>Calibri</vt:lpstr>
      <vt:lpstr>Noto Sans Symbols</vt:lpstr>
      <vt:lpstr>FlandersArtSans-Bold</vt:lpstr>
      <vt:lpstr>Roboto</vt:lpstr>
      <vt:lpstr>Georgia</vt:lpstr>
      <vt:lpstr>Helvetica Neue</vt:lpstr>
      <vt:lpstr>FlandersArtSans-Regular</vt:lpstr>
      <vt:lpstr>Office Theme</vt:lpstr>
      <vt:lpstr>OSLO-Adres</vt:lpstr>
      <vt:lpstr>Praktische afspraken</vt:lpstr>
      <vt:lpstr>Overzicht</vt:lpstr>
      <vt:lpstr>Inleiding</vt:lpstr>
      <vt:lpstr>PowerPoint Presentation</vt:lpstr>
      <vt:lpstr>PowerPoint Presentation</vt:lpstr>
      <vt:lpstr>PowerPoint Presentation</vt:lpstr>
      <vt:lpstr>PowerPoint Presentation</vt:lpstr>
      <vt:lpstr>De standaard</vt:lpstr>
      <vt:lpstr>Standaard</vt:lpstr>
      <vt:lpstr>Interoperabilteit</vt:lpstr>
      <vt:lpstr>Interoperabilteit</vt:lpstr>
      <vt:lpstr>Semantiek</vt:lpstr>
      <vt:lpstr>Techniek</vt:lpstr>
      <vt:lpstr>PIM-&gt;PSM-&gt;code</vt:lpstr>
      <vt:lpstr>Use cases</vt:lpstr>
      <vt:lpstr>Use cases adres/adresregister</vt:lpstr>
      <vt:lpstr>Bestaande standaarden</vt:lpstr>
      <vt:lpstr>Bestaande standaarden</vt:lpstr>
      <vt:lpstr>Historiek</vt:lpstr>
      <vt:lpstr>Tijdlijn</vt:lpstr>
      <vt:lpstr>Tijdlijn</vt:lpstr>
      <vt:lpstr>Definitie Belgisch Adres</vt:lpstr>
      <vt:lpstr>Model Belgisch Adres</vt:lpstr>
      <vt:lpstr>Definitie Belgisch Adres</vt:lpstr>
      <vt:lpstr>Model Belgisch Adres</vt:lpstr>
      <vt:lpstr>Gestructureerd Adres</vt:lpstr>
      <vt:lpstr>Adresregistratie</vt:lpstr>
      <vt:lpstr>Adresregistratie (2)</vt:lpstr>
      <vt:lpstr>Adreslabel &amp; buitenlands adres</vt:lpstr>
      <vt:lpstr>Geolocatie</vt:lpstr>
      <vt:lpstr>Geolocatie (2)</vt:lpstr>
      <vt:lpstr>Deliverables</vt:lpstr>
      <vt:lpstr>Vocabularium vs Applicatieprofiel</vt:lpstr>
      <vt:lpstr>Vocabularium OSLO-Adres</vt:lpstr>
      <vt:lpstr>Applicatieprofiel OSLO-Adresregister</vt:lpstr>
      <vt:lpstr>Toepassingen</vt:lpstr>
      <vt:lpstr>PowerPoint Presentation</vt:lpstr>
      <vt:lpstr>Adresregister als gelinkte open data</vt:lpstr>
      <vt:lpstr>Adresregister als gelinkte open data</vt:lpstr>
      <vt:lpstr>Burgerprofiel</vt:lpstr>
      <vt:lpstr>Vragen?</vt:lpstr>
      <vt:lpstr>Vervolgstappen</vt:lpstr>
      <vt:lpstr>PowerPoint Presentation</vt:lpstr>
    </vt:vector>
  </TitlesOfParts>
  <Company>Informatie Vlaanderen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OSLO-Adres</dc:title>
  <dc:creator>Thijs Geert</dc:creator>
  <cp:lastModifiedBy>Jens Scheerlinck</cp:lastModifiedBy>
  <cp:revision>40</cp:revision>
  <dcterms:created xsi:type="dcterms:W3CDTF">2018-04-25T14:50:19Z</dcterms:created>
  <dcterms:modified xsi:type="dcterms:W3CDTF">2018-05-03T09:39:33Z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0x0101007D2FA61B056BF04BB41EAF8746BED8CA</vt:lpwstr>
  </property>
</Properties>
</file>